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Heebo"/>
      <p:regular r:id="rId23"/>
      <p:bold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Actor"/>
      <p:regular r:id="rId29"/>
    </p:embeddedFont>
    <p:embeddedFont>
      <p:font typeface="DM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Heebo-bold.fntdata"/><Relationship Id="rId23" Type="http://schemas.openxmlformats.org/officeDocument/2006/relationships/font" Target="fonts/Heeb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cto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DMSans-bold.fntdata"/><Relationship Id="rId30" Type="http://schemas.openxmlformats.org/officeDocument/2006/relationships/font" Target="fonts/DMSans-regular.fntdata"/><Relationship Id="rId11" Type="http://schemas.openxmlformats.org/officeDocument/2006/relationships/slide" Target="slides/slide6.xml"/><Relationship Id="rId33" Type="http://schemas.openxmlformats.org/officeDocument/2006/relationships/font" Target="fonts/DMSans-boldItalic.fntdata"/><Relationship Id="rId10" Type="http://schemas.openxmlformats.org/officeDocument/2006/relationships/slide" Target="slides/slide5.xml"/><Relationship Id="rId32" Type="http://schemas.openxmlformats.org/officeDocument/2006/relationships/font" Target="fonts/DM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3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g29b4106d6b9_0_16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5" name="Google Shape;1635;g29b4106d6b9_0_16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8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2a087fa3b8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2a087fa3b8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4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g29c3307646b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6" name="Google Shape;1706;g29c3307646b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0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2a087fa3b8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2" name="Google Shape;1712;g2a087fa3b8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5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g29c3307646b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7" name="Google Shape;1717;g29c3307646b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0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g29c3307646b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2" name="Google Shape;1722;g29c3307646b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6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g29c3307646b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g29c3307646b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3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g29b44213b7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5" name="Google Shape;1735;g29b44213b7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g29b44213b75_2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3" name="Google Shape;1743;g29b44213b75_2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Podcast: Start at 1:22 and end at 2:34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g29b4106d6b9_0_16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3" name="Google Shape;1643;g29b4106d6b9_0_16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9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g29b44213b75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1" name="Google Shape;1651;g29b44213b75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6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g29b4106d6b9_0_16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8" name="Google Shape;1658;g29b4106d6b9_0_16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digital video is going to go here.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g29b44213b75_2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3" name="Google Shape;1663;g29b44213b75_2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29b44213b75_2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29b44213b75_2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8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g29b44213b75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0" name="Google Shape;1680;g29b44213b75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5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g29b44213b7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7" name="Google Shape;1687;g29b44213b7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2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2a087fa3b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2a087fa3b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53358" y="-419600"/>
            <a:ext cx="10140423" cy="6064121"/>
            <a:chOff x="-653358" y="-419600"/>
            <a:chExt cx="10140423" cy="6064121"/>
          </a:xfrm>
        </p:grpSpPr>
        <p:sp>
          <p:nvSpPr>
            <p:cNvPr id="10" name="Google Shape;10;p2"/>
            <p:cNvSpPr/>
            <p:nvPr/>
          </p:nvSpPr>
          <p:spPr>
            <a:xfrm rot="2700000">
              <a:off x="2048705" y="268555"/>
              <a:ext cx="405596" cy="84429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8460516" y="4434865"/>
              <a:ext cx="1026550" cy="979208"/>
              <a:chOff x="-53484" y="876090"/>
              <a:chExt cx="1026550" cy="979208"/>
            </a:xfrm>
          </p:grpSpPr>
          <p:grpSp>
            <p:nvGrpSpPr>
              <p:cNvPr id="12" name="Google Shape;12;p2"/>
              <p:cNvGrpSpPr/>
              <p:nvPr/>
            </p:nvGrpSpPr>
            <p:grpSpPr>
              <a:xfrm>
                <a:off x="910941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13" name="Google Shape;13;p2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2" name="Google Shape;22;p2"/>
              <p:cNvGrpSpPr/>
              <p:nvPr/>
            </p:nvGrpSpPr>
            <p:grpSpPr>
              <a:xfrm>
                <a:off x="773166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2" name="Google Shape;32;p2"/>
              <p:cNvGrpSpPr/>
              <p:nvPr/>
            </p:nvGrpSpPr>
            <p:grpSpPr>
              <a:xfrm>
                <a:off x="635391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33" name="Google Shape;33;p2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2" name="Google Shape;42;p2"/>
              <p:cNvGrpSpPr/>
              <p:nvPr/>
            </p:nvGrpSpPr>
            <p:grpSpPr>
              <a:xfrm>
                <a:off x="497616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43" name="Google Shape;43;p2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2" name="Google Shape;52;p2"/>
              <p:cNvGrpSpPr/>
              <p:nvPr/>
            </p:nvGrpSpPr>
            <p:grpSpPr>
              <a:xfrm>
                <a:off x="359841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53" name="Google Shape;53;p2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" name="Google Shape;54;p2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" name="Google Shape;55;p2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" name="Google Shape;57;p2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" name="Google Shape;58;p2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" name="Google Shape;60;p2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2" name="Google Shape;62;p2"/>
              <p:cNvGrpSpPr/>
              <p:nvPr/>
            </p:nvGrpSpPr>
            <p:grpSpPr>
              <a:xfrm>
                <a:off x="222066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63" name="Google Shape;63;p2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" name="Google Shape;64;p2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" name="Google Shape;65;p2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2" name="Google Shape;72;p2"/>
              <p:cNvGrpSpPr/>
              <p:nvPr/>
            </p:nvGrpSpPr>
            <p:grpSpPr>
              <a:xfrm>
                <a:off x="84291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73" name="Google Shape;73;p2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" name="Google Shape;74;p2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" name="Google Shape;75;p2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" name="Google Shape;76;p2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" name="Google Shape;77;p2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" name="Google Shape;78;p2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" name="Google Shape;81;p2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2" name="Google Shape;82;p2"/>
              <p:cNvGrpSpPr/>
              <p:nvPr/>
            </p:nvGrpSpPr>
            <p:grpSpPr>
              <a:xfrm>
                <a:off x="-53484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83" name="Google Shape;83;p2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" name="Google Shape;84;p2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92" name="Google Shape;92;p2"/>
            <p:cNvSpPr/>
            <p:nvPr/>
          </p:nvSpPr>
          <p:spPr>
            <a:xfrm>
              <a:off x="4324063" y="-32750"/>
              <a:ext cx="1130400" cy="979200"/>
            </a:xfrm>
            <a:prstGeom prst="pie">
              <a:avLst>
                <a:gd fmla="val 10800078" name="adj1"/>
                <a:gd fmla="val 21582350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3" name="Google Shape;93;p2"/>
            <p:cNvGrpSpPr/>
            <p:nvPr/>
          </p:nvGrpSpPr>
          <p:grpSpPr>
            <a:xfrm rot="2243615">
              <a:off x="7463783" y="4840137"/>
              <a:ext cx="191654" cy="191644"/>
              <a:chOff x="5939341" y="4763875"/>
              <a:chExt cx="191650" cy="191640"/>
            </a:xfrm>
          </p:grpSpPr>
          <p:sp>
            <p:nvSpPr>
              <p:cNvPr id="94" name="Google Shape;94;p2"/>
              <p:cNvSpPr/>
              <p:nvPr/>
            </p:nvSpPr>
            <p:spPr>
              <a:xfrm>
                <a:off x="593934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6068891" y="476387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06889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 rot="9108614">
              <a:off x="483911" y="1144600"/>
              <a:ext cx="191653" cy="191643"/>
              <a:chOff x="5939341" y="4763875"/>
              <a:chExt cx="191650" cy="19164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593934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6068891" y="476387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606889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1" name="Google Shape;101;p2"/>
            <p:cNvGrpSpPr/>
            <p:nvPr/>
          </p:nvGrpSpPr>
          <p:grpSpPr>
            <a:xfrm>
              <a:off x="-425875" y="2260838"/>
              <a:ext cx="1135350" cy="1181050"/>
              <a:chOff x="-87012" y="2672250"/>
              <a:chExt cx="1135350" cy="1181050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-87012" y="2916100"/>
                <a:ext cx="937200" cy="9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111138" y="2672250"/>
                <a:ext cx="937200" cy="937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4" name="Google Shape;104;p2"/>
            <p:cNvSpPr/>
            <p:nvPr/>
          </p:nvSpPr>
          <p:spPr>
            <a:xfrm rot="4259867">
              <a:off x="9106583" y="1587886"/>
              <a:ext cx="191643" cy="19164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 rot="8594418">
              <a:off x="1474326" y="4817639"/>
              <a:ext cx="405541" cy="8424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 rot="-8547125">
              <a:off x="6955927" y="4390957"/>
              <a:ext cx="405628" cy="84305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 rot="-3063739">
              <a:off x="5898284" y="-106489"/>
              <a:ext cx="405744" cy="84287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 rot="2903254">
              <a:off x="8313769" y="2255635"/>
              <a:ext cx="405669" cy="84358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9" name="Google Shape;109;p2"/>
            <p:cNvGrpSpPr/>
            <p:nvPr/>
          </p:nvGrpSpPr>
          <p:grpSpPr>
            <a:xfrm flipH="1">
              <a:off x="-653358" y="4590146"/>
              <a:ext cx="1873825" cy="1054375"/>
              <a:chOff x="7605480" y="4253459"/>
              <a:chExt cx="1873825" cy="1054375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7605480" y="4253459"/>
                <a:ext cx="1873825" cy="1054375"/>
              </a:xfrm>
              <a:custGeom>
                <a:rect b="b" l="l" r="r" t="t"/>
                <a:pathLst>
                  <a:path extrusionOk="0" h="42175" w="74953">
                    <a:moveTo>
                      <a:pt x="12774" y="38955"/>
                    </a:moveTo>
                    <a:cubicBezTo>
                      <a:pt x="5332" y="36644"/>
                      <a:pt x="1750" y="33037"/>
                      <a:pt x="429" y="27830"/>
                    </a:cubicBezTo>
                    <a:cubicBezTo>
                      <a:pt x="-892" y="22623"/>
                      <a:pt x="911" y="11955"/>
                      <a:pt x="4848" y="7713"/>
                    </a:cubicBezTo>
                    <a:cubicBezTo>
                      <a:pt x="8785" y="3471"/>
                      <a:pt x="18209" y="1947"/>
                      <a:pt x="24051" y="2379"/>
                    </a:cubicBezTo>
                    <a:cubicBezTo>
                      <a:pt x="29893" y="2811"/>
                      <a:pt x="35329" y="10660"/>
                      <a:pt x="39901" y="10304"/>
                    </a:cubicBezTo>
                    <a:cubicBezTo>
                      <a:pt x="44473" y="9948"/>
                      <a:pt x="46860" y="1160"/>
                      <a:pt x="51483" y="245"/>
                    </a:cubicBezTo>
                    <a:cubicBezTo>
                      <a:pt x="56106" y="-669"/>
                      <a:pt x="63726" y="1007"/>
                      <a:pt x="67637" y="4817"/>
                    </a:cubicBezTo>
                    <a:cubicBezTo>
                      <a:pt x="71549" y="8627"/>
                      <a:pt x="74901" y="17212"/>
                      <a:pt x="74952" y="23105"/>
                    </a:cubicBezTo>
                    <a:cubicBezTo>
                      <a:pt x="75003" y="28998"/>
                      <a:pt x="72921" y="37075"/>
                      <a:pt x="67943" y="40174"/>
                    </a:cubicBezTo>
                    <a:cubicBezTo>
                      <a:pt x="62965" y="43273"/>
                      <a:pt x="54278" y="41901"/>
                      <a:pt x="45083" y="41698"/>
                    </a:cubicBezTo>
                    <a:cubicBezTo>
                      <a:pt x="35888" y="41495"/>
                      <a:pt x="20216" y="41266"/>
                      <a:pt x="12774" y="3895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grpSp>
            <p:nvGrpSpPr>
              <p:cNvPr id="111" name="Google Shape;111;p2"/>
              <p:cNvGrpSpPr/>
              <p:nvPr/>
            </p:nvGrpSpPr>
            <p:grpSpPr>
              <a:xfrm>
                <a:off x="7708460" y="4378406"/>
                <a:ext cx="1357212" cy="655899"/>
                <a:chOff x="7708460" y="4378406"/>
                <a:chExt cx="1357212" cy="655899"/>
              </a:xfrm>
            </p:grpSpPr>
            <p:sp>
              <p:nvSpPr>
                <p:cNvPr id="112" name="Google Shape;112;p2"/>
                <p:cNvSpPr/>
                <p:nvPr/>
              </p:nvSpPr>
              <p:spPr>
                <a:xfrm rot="2904166">
                  <a:off x="7818729" y="4667409"/>
                  <a:ext cx="157255" cy="61836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" name="Google Shape;113;p2"/>
                <p:cNvSpPr/>
                <p:nvPr/>
              </p:nvSpPr>
              <p:spPr>
                <a:xfrm rot="5708697">
                  <a:off x="7932068" y="4922287"/>
                  <a:ext cx="157233" cy="62035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" name="Google Shape;114;p2"/>
                <p:cNvSpPr/>
                <p:nvPr/>
              </p:nvSpPr>
              <p:spPr>
                <a:xfrm rot="-2852997">
                  <a:off x="8099446" y="4605605"/>
                  <a:ext cx="157346" cy="62216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 rot="834224">
                  <a:off x="8254187" y="4915570"/>
                  <a:ext cx="157309" cy="62066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" name="Google Shape;116;p2"/>
                <p:cNvSpPr/>
                <p:nvPr/>
              </p:nvSpPr>
              <p:spPr>
                <a:xfrm rot="7014453">
                  <a:off x="8438042" y="4667287"/>
                  <a:ext cx="157109" cy="62118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 rot="-6691012">
                  <a:off x="8929400" y="4431742"/>
                  <a:ext cx="157044" cy="62227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 rot="-2852997">
                  <a:off x="8614416" y="4902456"/>
                  <a:ext cx="157346" cy="62216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" name="Google Shape;119;p2"/>
                <p:cNvSpPr/>
                <p:nvPr/>
              </p:nvSpPr>
              <p:spPr>
                <a:xfrm rot="-8785868">
                  <a:off x="8710562" y="4667269"/>
                  <a:ext cx="157341" cy="62155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" name="Google Shape;120;p2"/>
                <p:cNvSpPr/>
                <p:nvPr/>
              </p:nvSpPr>
              <p:spPr>
                <a:xfrm rot="2495834">
                  <a:off x="7944407" y="4431722"/>
                  <a:ext cx="157255" cy="6225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" name="Google Shape;121;p2"/>
                <p:cNvSpPr/>
                <p:nvPr/>
              </p:nvSpPr>
              <p:spPr>
                <a:xfrm rot="2565528">
                  <a:off x="8890259" y="4879345"/>
                  <a:ext cx="157310" cy="62198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2" name="Google Shape;122;p2"/>
                <p:cNvSpPr/>
                <p:nvPr/>
              </p:nvSpPr>
              <p:spPr>
                <a:xfrm rot="8406625">
                  <a:off x="7710121" y="4915383"/>
                  <a:ext cx="157178" cy="62418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23" name="Google Shape;123;p2"/>
            <p:cNvGrpSpPr/>
            <p:nvPr/>
          </p:nvGrpSpPr>
          <p:grpSpPr>
            <a:xfrm>
              <a:off x="8333525" y="-419600"/>
              <a:ext cx="505200" cy="1752900"/>
              <a:chOff x="7952525" y="-114800"/>
              <a:chExt cx="505200" cy="1752900"/>
            </a:xfrm>
          </p:grpSpPr>
          <p:sp>
            <p:nvSpPr>
              <p:cNvPr id="124" name="Google Shape;124;p2"/>
              <p:cNvSpPr/>
              <p:nvPr/>
            </p:nvSpPr>
            <p:spPr>
              <a:xfrm>
                <a:off x="7952525" y="-114800"/>
                <a:ext cx="505200" cy="175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 rot="-6691012">
                <a:off x="8014475" y="-5670"/>
                <a:ext cx="157044" cy="6222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 rot="5400000">
                <a:off x="8112926" y="548400"/>
                <a:ext cx="157200" cy="6210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 rot="151085">
                <a:off x="8040106" y="1446496"/>
                <a:ext cx="157052" cy="6215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 rot="1505775">
                <a:off x="8228372" y="1305093"/>
                <a:ext cx="157024" cy="62273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 rot="6985096">
                <a:off x="8040071" y="1209304"/>
                <a:ext cx="157107" cy="62253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 rot="-3062972">
                <a:off x="8232865" y="1044688"/>
                <a:ext cx="157004" cy="6208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 rot="-6447906">
                <a:off x="8248147" y="1488888"/>
                <a:ext cx="156935" cy="6224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 rot="-7096711">
                <a:off x="7994676" y="922787"/>
                <a:ext cx="157042" cy="6227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 rot="-481301">
                <a:off x="8201999" y="834247"/>
                <a:ext cx="156936" cy="6211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 rot="9535862">
                <a:off x="8014564" y="730457"/>
                <a:ext cx="156888" cy="6239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 rot="-6691012">
                <a:off x="8263050" y="595180"/>
                <a:ext cx="157044" cy="6222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 rot="-3053731">
                <a:off x="8021181" y="375986"/>
                <a:ext cx="156959" cy="6226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 rot="1822943">
                <a:off x="8221408" y="349564"/>
                <a:ext cx="157187" cy="6225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 rot="348514">
                <a:off x="8172355" y="183148"/>
                <a:ext cx="157107" cy="6212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 rot="7643708">
                <a:off x="8248084" y="-24730"/>
                <a:ext cx="157087" cy="6228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 rot="3791406">
                <a:off x="7972008" y="187177"/>
                <a:ext cx="156973" cy="6211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1" name="Google Shape;141;p2"/>
            <p:cNvGrpSpPr/>
            <p:nvPr/>
          </p:nvGrpSpPr>
          <p:grpSpPr>
            <a:xfrm>
              <a:off x="3221098" y="4680382"/>
              <a:ext cx="1323848" cy="358724"/>
              <a:chOff x="3111721" y="3719070"/>
              <a:chExt cx="2418429" cy="764055"/>
            </a:xfrm>
          </p:grpSpPr>
          <p:sp>
            <p:nvSpPr>
              <p:cNvPr id="142" name="Google Shape;142;p2"/>
              <p:cNvSpPr/>
              <p:nvPr/>
            </p:nvSpPr>
            <p:spPr>
              <a:xfrm>
                <a:off x="3141325" y="3938825"/>
                <a:ext cx="2388825" cy="544300"/>
              </a:xfrm>
              <a:custGeom>
                <a:rect b="b" l="l" r="r" t="t"/>
                <a:pathLst>
                  <a:path extrusionOk="0" h="21772" w="95553">
                    <a:moveTo>
                      <a:pt x="0" y="21772"/>
                    </a:moveTo>
                    <a:lnTo>
                      <a:pt x="20260" y="605"/>
                    </a:lnTo>
                    <a:lnTo>
                      <a:pt x="38705" y="21469"/>
                    </a:lnTo>
                    <a:lnTo>
                      <a:pt x="56698" y="432"/>
                    </a:lnTo>
                    <a:lnTo>
                      <a:pt x="74084" y="21772"/>
                    </a:lnTo>
                    <a:lnTo>
                      <a:pt x="95553" y="0"/>
                    </a:lnTo>
                  </a:path>
                </a:pathLst>
              </a:custGeom>
              <a:noFill/>
              <a:ln cap="flat" cmpd="sng" w="152400">
                <a:solidFill>
                  <a:schemeClr val="dk1"/>
                </a:solidFill>
                <a:prstDash val="solid"/>
                <a:miter lim="8000"/>
                <a:headEnd len="med" w="med" type="none"/>
                <a:tailEnd len="med" w="med" type="none"/>
              </a:ln>
            </p:spPr>
          </p:sp>
          <p:sp>
            <p:nvSpPr>
              <p:cNvPr id="143" name="Google Shape;143;p2"/>
              <p:cNvSpPr/>
              <p:nvPr/>
            </p:nvSpPr>
            <p:spPr>
              <a:xfrm>
                <a:off x="3111721" y="3719070"/>
                <a:ext cx="2388825" cy="544300"/>
              </a:xfrm>
              <a:custGeom>
                <a:rect b="b" l="l" r="r" t="t"/>
                <a:pathLst>
                  <a:path extrusionOk="0" h="21772" w="95553">
                    <a:moveTo>
                      <a:pt x="0" y="21772"/>
                    </a:moveTo>
                    <a:lnTo>
                      <a:pt x="20260" y="605"/>
                    </a:lnTo>
                    <a:lnTo>
                      <a:pt x="38705" y="21469"/>
                    </a:lnTo>
                    <a:lnTo>
                      <a:pt x="56698" y="432"/>
                    </a:lnTo>
                    <a:lnTo>
                      <a:pt x="74084" y="21772"/>
                    </a:lnTo>
                    <a:lnTo>
                      <a:pt x="95553" y="0"/>
                    </a:lnTo>
                  </a:path>
                </a:pathLst>
              </a:custGeom>
              <a:noFill/>
              <a:ln cap="flat" cmpd="sng" w="152400">
                <a:solidFill>
                  <a:schemeClr val="accent1"/>
                </a:solidFill>
                <a:prstDash val="solid"/>
                <a:miter lim="8000"/>
                <a:headEnd len="med" w="med" type="none"/>
                <a:tailEnd len="med" w="med" type="none"/>
              </a:ln>
            </p:spPr>
          </p:sp>
        </p:grpSp>
        <p:grpSp>
          <p:nvGrpSpPr>
            <p:cNvPr id="144" name="Google Shape;144;p2"/>
            <p:cNvGrpSpPr/>
            <p:nvPr/>
          </p:nvGrpSpPr>
          <p:grpSpPr>
            <a:xfrm rot="-2700000">
              <a:off x="6919420" y="186016"/>
              <a:ext cx="191648" cy="191638"/>
              <a:chOff x="5939341" y="4763875"/>
              <a:chExt cx="191650" cy="191640"/>
            </a:xfrm>
          </p:grpSpPr>
          <p:sp>
            <p:nvSpPr>
              <p:cNvPr id="145" name="Google Shape;145;p2"/>
              <p:cNvSpPr/>
              <p:nvPr/>
            </p:nvSpPr>
            <p:spPr>
              <a:xfrm>
                <a:off x="593934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6068891" y="476387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606889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8" name="Google Shape;148;p2"/>
          <p:cNvSpPr txBox="1"/>
          <p:nvPr>
            <p:ph type="ctrTitle"/>
          </p:nvPr>
        </p:nvSpPr>
        <p:spPr>
          <a:xfrm>
            <a:off x="1359900" y="1787100"/>
            <a:ext cx="6424200" cy="15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b="1" sz="4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1"/>
          <p:cNvSpPr txBox="1"/>
          <p:nvPr>
            <p:ph hasCustomPrompt="1" type="title"/>
          </p:nvPr>
        </p:nvSpPr>
        <p:spPr>
          <a:xfrm>
            <a:off x="1284000" y="1667175"/>
            <a:ext cx="6576000" cy="131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854" name="Google Shape;854;p11"/>
          <p:cNvSpPr txBox="1"/>
          <p:nvPr>
            <p:ph idx="1" type="subTitle"/>
          </p:nvPr>
        </p:nvSpPr>
        <p:spPr>
          <a:xfrm>
            <a:off x="1284000" y="2979225"/>
            <a:ext cx="65760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855" name="Google Shape;855;p11"/>
          <p:cNvGrpSpPr/>
          <p:nvPr/>
        </p:nvGrpSpPr>
        <p:grpSpPr>
          <a:xfrm>
            <a:off x="179385" y="15275"/>
            <a:ext cx="9681306" cy="5755913"/>
            <a:chOff x="179385" y="15275"/>
            <a:chExt cx="9681306" cy="5755913"/>
          </a:xfrm>
        </p:grpSpPr>
        <p:sp>
          <p:nvSpPr>
            <p:cNvPr id="856" name="Google Shape;856;p11"/>
            <p:cNvSpPr/>
            <p:nvPr/>
          </p:nvSpPr>
          <p:spPr>
            <a:xfrm rot="2700000">
              <a:off x="8592905" y="462655"/>
              <a:ext cx="405596" cy="84429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57" name="Google Shape;857;p11"/>
            <p:cNvGrpSpPr/>
            <p:nvPr/>
          </p:nvGrpSpPr>
          <p:grpSpPr>
            <a:xfrm>
              <a:off x="8460516" y="4434865"/>
              <a:ext cx="1026550" cy="979208"/>
              <a:chOff x="-53484" y="876090"/>
              <a:chExt cx="1026550" cy="979208"/>
            </a:xfrm>
          </p:grpSpPr>
          <p:grpSp>
            <p:nvGrpSpPr>
              <p:cNvPr id="858" name="Google Shape;858;p11"/>
              <p:cNvGrpSpPr/>
              <p:nvPr/>
            </p:nvGrpSpPr>
            <p:grpSpPr>
              <a:xfrm>
                <a:off x="910941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859" name="Google Shape;859;p11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0" name="Google Shape;860;p11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1" name="Google Shape;861;p11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2" name="Google Shape;862;p11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3" name="Google Shape;863;p11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4" name="Google Shape;864;p11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5" name="Google Shape;865;p11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6" name="Google Shape;866;p11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7" name="Google Shape;867;p11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68" name="Google Shape;868;p11"/>
              <p:cNvGrpSpPr/>
              <p:nvPr/>
            </p:nvGrpSpPr>
            <p:grpSpPr>
              <a:xfrm>
                <a:off x="773166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869" name="Google Shape;869;p11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0" name="Google Shape;870;p11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1" name="Google Shape;871;p11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2" name="Google Shape;872;p11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3" name="Google Shape;873;p11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4" name="Google Shape;874;p11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5" name="Google Shape;875;p11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6" name="Google Shape;876;p11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7" name="Google Shape;877;p11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78" name="Google Shape;878;p11"/>
              <p:cNvGrpSpPr/>
              <p:nvPr/>
            </p:nvGrpSpPr>
            <p:grpSpPr>
              <a:xfrm>
                <a:off x="635391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879" name="Google Shape;879;p11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0" name="Google Shape;880;p11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1" name="Google Shape;881;p11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2" name="Google Shape;882;p11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3" name="Google Shape;883;p11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4" name="Google Shape;884;p11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5" name="Google Shape;885;p11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6" name="Google Shape;886;p11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7" name="Google Shape;887;p11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88" name="Google Shape;888;p11"/>
              <p:cNvGrpSpPr/>
              <p:nvPr/>
            </p:nvGrpSpPr>
            <p:grpSpPr>
              <a:xfrm>
                <a:off x="497616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889" name="Google Shape;889;p11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0" name="Google Shape;890;p11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1" name="Google Shape;891;p11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2" name="Google Shape;892;p11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3" name="Google Shape;893;p11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4" name="Google Shape;894;p11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5" name="Google Shape;895;p11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6" name="Google Shape;896;p11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7" name="Google Shape;897;p11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98" name="Google Shape;898;p11"/>
              <p:cNvGrpSpPr/>
              <p:nvPr/>
            </p:nvGrpSpPr>
            <p:grpSpPr>
              <a:xfrm>
                <a:off x="359841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899" name="Google Shape;899;p11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0" name="Google Shape;900;p11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1" name="Google Shape;901;p11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2" name="Google Shape;902;p11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3" name="Google Shape;903;p11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4" name="Google Shape;904;p11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5" name="Google Shape;905;p11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6" name="Google Shape;906;p11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7" name="Google Shape;907;p11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08" name="Google Shape;908;p11"/>
              <p:cNvGrpSpPr/>
              <p:nvPr/>
            </p:nvGrpSpPr>
            <p:grpSpPr>
              <a:xfrm>
                <a:off x="222066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909" name="Google Shape;909;p11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0" name="Google Shape;910;p11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1" name="Google Shape;911;p11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2" name="Google Shape;912;p11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3" name="Google Shape;913;p11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4" name="Google Shape;914;p11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5" name="Google Shape;915;p11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6" name="Google Shape;916;p11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7" name="Google Shape;917;p11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18" name="Google Shape;918;p11"/>
              <p:cNvGrpSpPr/>
              <p:nvPr/>
            </p:nvGrpSpPr>
            <p:grpSpPr>
              <a:xfrm>
                <a:off x="84291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919" name="Google Shape;919;p11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0" name="Google Shape;920;p11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1" name="Google Shape;921;p11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2" name="Google Shape;922;p11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3" name="Google Shape;923;p11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4" name="Google Shape;924;p11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5" name="Google Shape;925;p11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6" name="Google Shape;926;p11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7" name="Google Shape;927;p11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28" name="Google Shape;928;p11"/>
              <p:cNvGrpSpPr/>
              <p:nvPr/>
            </p:nvGrpSpPr>
            <p:grpSpPr>
              <a:xfrm>
                <a:off x="-53484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929" name="Google Shape;929;p11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0" name="Google Shape;930;p11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1" name="Google Shape;931;p11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2" name="Google Shape;932;p11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3" name="Google Shape;933;p11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4" name="Google Shape;934;p11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5" name="Google Shape;935;p11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6" name="Google Shape;936;p11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7" name="Google Shape;937;p11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938" name="Google Shape;938;p11"/>
            <p:cNvSpPr/>
            <p:nvPr/>
          </p:nvSpPr>
          <p:spPr>
            <a:xfrm>
              <a:off x="1564613" y="15275"/>
              <a:ext cx="1130400" cy="979200"/>
            </a:xfrm>
            <a:prstGeom prst="pie">
              <a:avLst>
                <a:gd fmla="val 10800078" name="adj1"/>
                <a:gd fmla="val 21582350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11"/>
            <p:cNvSpPr/>
            <p:nvPr/>
          </p:nvSpPr>
          <p:spPr>
            <a:xfrm>
              <a:off x="838150" y="331625"/>
              <a:ext cx="346500" cy="3465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11"/>
            <p:cNvSpPr/>
            <p:nvPr/>
          </p:nvSpPr>
          <p:spPr>
            <a:xfrm>
              <a:off x="8543100" y="1478175"/>
              <a:ext cx="505200" cy="3465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41" name="Google Shape;941;p11"/>
            <p:cNvGrpSpPr/>
            <p:nvPr/>
          </p:nvGrpSpPr>
          <p:grpSpPr>
            <a:xfrm rot="2243615">
              <a:off x="7463783" y="4840137"/>
              <a:ext cx="191654" cy="191644"/>
              <a:chOff x="5939341" y="4763875"/>
              <a:chExt cx="191650" cy="191640"/>
            </a:xfrm>
          </p:grpSpPr>
          <p:sp>
            <p:nvSpPr>
              <p:cNvPr id="942" name="Google Shape;942;p11"/>
              <p:cNvSpPr/>
              <p:nvPr/>
            </p:nvSpPr>
            <p:spPr>
              <a:xfrm>
                <a:off x="593934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3" name="Google Shape;943;p11"/>
              <p:cNvSpPr/>
              <p:nvPr/>
            </p:nvSpPr>
            <p:spPr>
              <a:xfrm>
                <a:off x="6068891" y="476387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" name="Google Shape;944;p11"/>
              <p:cNvSpPr/>
              <p:nvPr/>
            </p:nvSpPr>
            <p:spPr>
              <a:xfrm>
                <a:off x="606889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45" name="Google Shape;945;p11"/>
            <p:cNvGrpSpPr/>
            <p:nvPr/>
          </p:nvGrpSpPr>
          <p:grpSpPr>
            <a:xfrm rot="9108614">
              <a:off x="213286" y="4885500"/>
              <a:ext cx="191653" cy="191643"/>
              <a:chOff x="5939341" y="4763875"/>
              <a:chExt cx="191650" cy="191640"/>
            </a:xfrm>
          </p:grpSpPr>
          <p:sp>
            <p:nvSpPr>
              <p:cNvPr id="946" name="Google Shape;946;p11"/>
              <p:cNvSpPr/>
              <p:nvPr/>
            </p:nvSpPr>
            <p:spPr>
              <a:xfrm>
                <a:off x="593934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p11"/>
              <p:cNvSpPr/>
              <p:nvPr/>
            </p:nvSpPr>
            <p:spPr>
              <a:xfrm>
                <a:off x="6068891" y="476387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" name="Google Shape;948;p11"/>
              <p:cNvSpPr/>
              <p:nvPr/>
            </p:nvSpPr>
            <p:spPr>
              <a:xfrm>
                <a:off x="606889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49" name="Google Shape;949;p11"/>
            <p:cNvGrpSpPr/>
            <p:nvPr/>
          </p:nvGrpSpPr>
          <p:grpSpPr>
            <a:xfrm>
              <a:off x="5523325" y="4590138"/>
              <a:ext cx="1135350" cy="1181050"/>
              <a:chOff x="-87012" y="2672250"/>
              <a:chExt cx="1135350" cy="1181050"/>
            </a:xfrm>
          </p:grpSpPr>
          <p:sp>
            <p:nvSpPr>
              <p:cNvPr id="950" name="Google Shape;950;p11"/>
              <p:cNvSpPr/>
              <p:nvPr/>
            </p:nvSpPr>
            <p:spPr>
              <a:xfrm>
                <a:off x="-87012" y="2916100"/>
                <a:ext cx="937200" cy="9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" name="Google Shape;951;p11"/>
              <p:cNvSpPr/>
              <p:nvPr/>
            </p:nvSpPr>
            <p:spPr>
              <a:xfrm>
                <a:off x="111138" y="2672250"/>
                <a:ext cx="937200" cy="937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52" name="Google Shape;952;p11"/>
            <p:cNvSpPr/>
            <p:nvPr/>
          </p:nvSpPr>
          <p:spPr>
            <a:xfrm rot="4259867">
              <a:off x="8569083" y="856961"/>
              <a:ext cx="191643" cy="19164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11"/>
            <p:cNvSpPr/>
            <p:nvPr/>
          </p:nvSpPr>
          <p:spPr>
            <a:xfrm rot="8594418">
              <a:off x="808626" y="4939214"/>
              <a:ext cx="405541" cy="8424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11"/>
            <p:cNvSpPr/>
            <p:nvPr/>
          </p:nvSpPr>
          <p:spPr>
            <a:xfrm rot="-8547125">
              <a:off x="6955927" y="4390957"/>
              <a:ext cx="405628" cy="84305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11"/>
            <p:cNvSpPr/>
            <p:nvPr/>
          </p:nvSpPr>
          <p:spPr>
            <a:xfrm rot="-3063739">
              <a:off x="6295459" y="239699"/>
              <a:ext cx="405744" cy="84287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11"/>
            <p:cNvSpPr/>
            <p:nvPr/>
          </p:nvSpPr>
          <p:spPr>
            <a:xfrm rot="2903254">
              <a:off x="5085444" y="4882285"/>
              <a:ext cx="405669" cy="84358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57" name="Google Shape;957;p11"/>
            <p:cNvGrpSpPr/>
            <p:nvPr/>
          </p:nvGrpSpPr>
          <p:grpSpPr>
            <a:xfrm>
              <a:off x="8543106" y="1985898"/>
              <a:ext cx="1317585" cy="2007972"/>
              <a:chOff x="8543106" y="1985898"/>
              <a:chExt cx="1317585" cy="2007972"/>
            </a:xfrm>
          </p:grpSpPr>
          <p:sp>
            <p:nvSpPr>
              <p:cNvPr id="958" name="Google Shape;958;p11"/>
              <p:cNvSpPr/>
              <p:nvPr/>
            </p:nvSpPr>
            <p:spPr>
              <a:xfrm flipH="1" rot="-5905845">
                <a:off x="8265075" y="2462746"/>
                <a:ext cx="1873647" cy="1054275"/>
              </a:xfrm>
              <a:custGeom>
                <a:rect b="b" l="l" r="r" t="t"/>
                <a:pathLst>
                  <a:path extrusionOk="0" h="42175" w="74953">
                    <a:moveTo>
                      <a:pt x="12774" y="38955"/>
                    </a:moveTo>
                    <a:cubicBezTo>
                      <a:pt x="5332" y="36644"/>
                      <a:pt x="1750" y="33037"/>
                      <a:pt x="429" y="27830"/>
                    </a:cubicBezTo>
                    <a:cubicBezTo>
                      <a:pt x="-892" y="22623"/>
                      <a:pt x="911" y="11955"/>
                      <a:pt x="4848" y="7713"/>
                    </a:cubicBezTo>
                    <a:cubicBezTo>
                      <a:pt x="8785" y="3471"/>
                      <a:pt x="18209" y="1947"/>
                      <a:pt x="24051" y="2379"/>
                    </a:cubicBezTo>
                    <a:cubicBezTo>
                      <a:pt x="29893" y="2811"/>
                      <a:pt x="35329" y="10660"/>
                      <a:pt x="39901" y="10304"/>
                    </a:cubicBezTo>
                    <a:cubicBezTo>
                      <a:pt x="44473" y="9948"/>
                      <a:pt x="46860" y="1160"/>
                      <a:pt x="51483" y="245"/>
                    </a:cubicBezTo>
                    <a:cubicBezTo>
                      <a:pt x="56106" y="-669"/>
                      <a:pt x="63726" y="1007"/>
                      <a:pt x="67637" y="4817"/>
                    </a:cubicBezTo>
                    <a:cubicBezTo>
                      <a:pt x="71549" y="8627"/>
                      <a:pt x="74901" y="17212"/>
                      <a:pt x="74952" y="23105"/>
                    </a:cubicBezTo>
                    <a:cubicBezTo>
                      <a:pt x="75003" y="28998"/>
                      <a:pt x="72921" y="37075"/>
                      <a:pt x="67943" y="40174"/>
                    </a:cubicBezTo>
                    <a:cubicBezTo>
                      <a:pt x="62965" y="43273"/>
                      <a:pt x="54278" y="41901"/>
                      <a:pt x="45083" y="41698"/>
                    </a:cubicBezTo>
                    <a:cubicBezTo>
                      <a:pt x="35888" y="41495"/>
                      <a:pt x="20216" y="41266"/>
                      <a:pt x="12774" y="389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grpSp>
            <p:nvGrpSpPr>
              <p:cNvPr id="959" name="Google Shape;959;p11"/>
              <p:cNvGrpSpPr/>
              <p:nvPr/>
            </p:nvGrpSpPr>
            <p:grpSpPr>
              <a:xfrm flipH="1" rot="-5905845">
                <a:off x="8427105" y="2519223"/>
                <a:ext cx="1357084" cy="655836"/>
                <a:chOff x="7708460" y="4378406"/>
                <a:chExt cx="1357212" cy="655899"/>
              </a:xfrm>
            </p:grpSpPr>
            <p:sp>
              <p:nvSpPr>
                <p:cNvPr id="960" name="Google Shape;960;p11"/>
                <p:cNvSpPr/>
                <p:nvPr/>
              </p:nvSpPr>
              <p:spPr>
                <a:xfrm rot="2904166">
                  <a:off x="7818729" y="4667409"/>
                  <a:ext cx="157255" cy="61836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1" name="Google Shape;961;p11"/>
                <p:cNvSpPr/>
                <p:nvPr/>
              </p:nvSpPr>
              <p:spPr>
                <a:xfrm rot="5708697">
                  <a:off x="7932068" y="4922287"/>
                  <a:ext cx="157233" cy="62035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2" name="Google Shape;962;p11"/>
                <p:cNvSpPr/>
                <p:nvPr/>
              </p:nvSpPr>
              <p:spPr>
                <a:xfrm rot="-2852997">
                  <a:off x="8099446" y="4605605"/>
                  <a:ext cx="157346" cy="62216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3" name="Google Shape;963;p11"/>
                <p:cNvSpPr/>
                <p:nvPr/>
              </p:nvSpPr>
              <p:spPr>
                <a:xfrm rot="834224">
                  <a:off x="8254187" y="4915570"/>
                  <a:ext cx="157309" cy="62066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4" name="Google Shape;964;p11"/>
                <p:cNvSpPr/>
                <p:nvPr/>
              </p:nvSpPr>
              <p:spPr>
                <a:xfrm rot="7014453">
                  <a:off x="8438042" y="4667287"/>
                  <a:ext cx="157109" cy="62118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5" name="Google Shape;965;p11"/>
                <p:cNvSpPr/>
                <p:nvPr/>
              </p:nvSpPr>
              <p:spPr>
                <a:xfrm rot="-6691012">
                  <a:off x="8929400" y="4431742"/>
                  <a:ext cx="157044" cy="62227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6" name="Google Shape;966;p11"/>
                <p:cNvSpPr/>
                <p:nvPr/>
              </p:nvSpPr>
              <p:spPr>
                <a:xfrm rot="-2852997">
                  <a:off x="8614416" y="4902456"/>
                  <a:ext cx="157346" cy="62216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7" name="Google Shape;967;p11"/>
                <p:cNvSpPr/>
                <p:nvPr/>
              </p:nvSpPr>
              <p:spPr>
                <a:xfrm rot="-8785868">
                  <a:off x="8710562" y="4667269"/>
                  <a:ext cx="157341" cy="62155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8" name="Google Shape;968;p11"/>
                <p:cNvSpPr/>
                <p:nvPr/>
              </p:nvSpPr>
              <p:spPr>
                <a:xfrm rot="2495834">
                  <a:off x="7944407" y="4431722"/>
                  <a:ext cx="157255" cy="6225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9" name="Google Shape;969;p11"/>
                <p:cNvSpPr/>
                <p:nvPr/>
              </p:nvSpPr>
              <p:spPr>
                <a:xfrm rot="2565528">
                  <a:off x="8890259" y="4879345"/>
                  <a:ext cx="157310" cy="62198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0" name="Google Shape;970;p11"/>
                <p:cNvSpPr/>
                <p:nvPr/>
              </p:nvSpPr>
              <p:spPr>
                <a:xfrm rot="8406625">
                  <a:off x="7710121" y="4915383"/>
                  <a:ext cx="157178" cy="62418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971" name="Google Shape;971;p11"/>
            <p:cNvGrpSpPr/>
            <p:nvPr/>
          </p:nvGrpSpPr>
          <p:grpSpPr>
            <a:xfrm rot="5400000">
              <a:off x="2081725" y="4104875"/>
              <a:ext cx="505200" cy="1752900"/>
              <a:chOff x="7952525" y="-114800"/>
              <a:chExt cx="505200" cy="1752900"/>
            </a:xfrm>
          </p:grpSpPr>
          <p:sp>
            <p:nvSpPr>
              <p:cNvPr id="972" name="Google Shape;972;p11"/>
              <p:cNvSpPr/>
              <p:nvPr/>
            </p:nvSpPr>
            <p:spPr>
              <a:xfrm>
                <a:off x="7952525" y="-114800"/>
                <a:ext cx="505200" cy="175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" name="Google Shape;973;p11"/>
              <p:cNvSpPr/>
              <p:nvPr/>
            </p:nvSpPr>
            <p:spPr>
              <a:xfrm rot="-6691012">
                <a:off x="8014475" y="-5670"/>
                <a:ext cx="157044" cy="6222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" name="Google Shape;974;p11"/>
              <p:cNvSpPr/>
              <p:nvPr/>
            </p:nvSpPr>
            <p:spPr>
              <a:xfrm rot="5400000">
                <a:off x="8112926" y="548400"/>
                <a:ext cx="157200" cy="6210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5" name="Google Shape;975;p11"/>
              <p:cNvSpPr/>
              <p:nvPr/>
            </p:nvSpPr>
            <p:spPr>
              <a:xfrm rot="151085">
                <a:off x="8040106" y="1446496"/>
                <a:ext cx="157052" cy="6215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" name="Google Shape;976;p11"/>
              <p:cNvSpPr/>
              <p:nvPr/>
            </p:nvSpPr>
            <p:spPr>
              <a:xfrm rot="1505775">
                <a:off x="8228372" y="1305093"/>
                <a:ext cx="157024" cy="62273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" name="Google Shape;977;p11"/>
              <p:cNvSpPr/>
              <p:nvPr/>
            </p:nvSpPr>
            <p:spPr>
              <a:xfrm rot="6985096">
                <a:off x="8040071" y="1209304"/>
                <a:ext cx="157107" cy="62253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" name="Google Shape;978;p11"/>
              <p:cNvSpPr/>
              <p:nvPr/>
            </p:nvSpPr>
            <p:spPr>
              <a:xfrm rot="-3062972">
                <a:off x="8232865" y="1044688"/>
                <a:ext cx="157004" cy="6208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" name="Google Shape;979;p11"/>
              <p:cNvSpPr/>
              <p:nvPr/>
            </p:nvSpPr>
            <p:spPr>
              <a:xfrm rot="-6447906">
                <a:off x="8248147" y="1488888"/>
                <a:ext cx="156935" cy="6224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" name="Google Shape;980;p11"/>
              <p:cNvSpPr/>
              <p:nvPr/>
            </p:nvSpPr>
            <p:spPr>
              <a:xfrm rot="-7096711">
                <a:off x="7994676" y="922787"/>
                <a:ext cx="157042" cy="6227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1" name="Google Shape;981;p11"/>
              <p:cNvSpPr/>
              <p:nvPr/>
            </p:nvSpPr>
            <p:spPr>
              <a:xfrm rot="-481301">
                <a:off x="8201999" y="834247"/>
                <a:ext cx="156936" cy="6211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2" name="Google Shape;982;p11"/>
              <p:cNvSpPr/>
              <p:nvPr/>
            </p:nvSpPr>
            <p:spPr>
              <a:xfrm rot="9535862">
                <a:off x="8014564" y="730457"/>
                <a:ext cx="156888" cy="6239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3" name="Google Shape;983;p11"/>
              <p:cNvSpPr/>
              <p:nvPr/>
            </p:nvSpPr>
            <p:spPr>
              <a:xfrm rot="-6691012">
                <a:off x="8263050" y="595180"/>
                <a:ext cx="157044" cy="6222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4" name="Google Shape;984;p11"/>
              <p:cNvSpPr/>
              <p:nvPr/>
            </p:nvSpPr>
            <p:spPr>
              <a:xfrm rot="-3053731">
                <a:off x="8021181" y="375986"/>
                <a:ext cx="156959" cy="6226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5" name="Google Shape;985;p11"/>
              <p:cNvSpPr/>
              <p:nvPr/>
            </p:nvSpPr>
            <p:spPr>
              <a:xfrm rot="1822943">
                <a:off x="8221408" y="349564"/>
                <a:ext cx="157187" cy="6225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6" name="Google Shape;986;p11"/>
              <p:cNvSpPr/>
              <p:nvPr/>
            </p:nvSpPr>
            <p:spPr>
              <a:xfrm rot="348514">
                <a:off x="8172355" y="183148"/>
                <a:ext cx="157107" cy="6212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7" name="Google Shape;987;p11"/>
              <p:cNvSpPr/>
              <p:nvPr/>
            </p:nvSpPr>
            <p:spPr>
              <a:xfrm rot="7643708">
                <a:off x="8248084" y="-24730"/>
                <a:ext cx="157087" cy="6228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8" name="Google Shape;988;p11"/>
              <p:cNvSpPr/>
              <p:nvPr/>
            </p:nvSpPr>
            <p:spPr>
              <a:xfrm rot="3791406">
                <a:off x="7972008" y="187177"/>
                <a:ext cx="156973" cy="6211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89" name="Google Shape;989;p11"/>
            <p:cNvGrpSpPr/>
            <p:nvPr/>
          </p:nvGrpSpPr>
          <p:grpSpPr>
            <a:xfrm rot="5400000">
              <a:off x="-303177" y="3748857"/>
              <a:ext cx="1323848" cy="358724"/>
              <a:chOff x="3111721" y="3719070"/>
              <a:chExt cx="2418429" cy="764055"/>
            </a:xfrm>
          </p:grpSpPr>
          <p:sp>
            <p:nvSpPr>
              <p:cNvPr id="990" name="Google Shape;990;p11"/>
              <p:cNvSpPr/>
              <p:nvPr/>
            </p:nvSpPr>
            <p:spPr>
              <a:xfrm>
                <a:off x="3141325" y="3938825"/>
                <a:ext cx="2388825" cy="544300"/>
              </a:xfrm>
              <a:custGeom>
                <a:rect b="b" l="l" r="r" t="t"/>
                <a:pathLst>
                  <a:path extrusionOk="0" h="21772" w="95553">
                    <a:moveTo>
                      <a:pt x="0" y="21772"/>
                    </a:moveTo>
                    <a:lnTo>
                      <a:pt x="20260" y="605"/>
                    </a:lnTo>
                    <a:lnTo>
                      <a:pt x="38705" y="21469"/>
                    </a:lnTo>
                    <a:lnTo>
                      <a:pt x="56698" y="432"/>
                    </a:lnTo>
                    <a:lnTo>
                      <a:pt x="74084" y="21772"/>
                    </a:lnTo>
                    <a:lnTo>
                      <a:pt x="95553" y="0"/>
                    </a:lnTo>
                  </a:path>
                </a:pathLst>
              </a:custGeom>
              <a:noFill/>
              <a:ln cap="flat" cmpd="sng" w="152400">
                <a:solidFill>
                  <a:schemeClr val="dk1"/>
                </a:solidFill>
                <a:prstDash val="solid"/>
                <a:miter lim="8000"/>
                <a:headEnd len="med" w="med" type="none"/>
                <a:tailEnd len="med" w="med" type="none"/>
              </a:ln>
            </p:spPr>
          </p:sp>
          <p:sp>
            <p:nvSpPr>
              <p:cNvPr id="991" name="Google Shape;991;p11"/>
              <p:cNvSpPr/>
              <p:nvPr/>
            </p:nvSpPr>
            <p:spPr>
              <a:xfrm>
                <a:off x="3111721" y="3719070"/>
                <a:ext cx="2388825" cy="544300"/>
              </a:xfrm>
              <a:custGeom>
                <a:rect b="b" l="l" r="r" t="t"/>
                <a:pathLst>
                  <a:path extrusionOk="0" h="21772" w="95553">
                    <a:moveTo>
                      <a:pt x="0" y="21772"/>
                    </a:moveTo>
                    <a:lnTo>
                      <a:pt x="20260" y="605"/>
                    </a:lnTo>
                    <a:lnTo>
                      <a:pt x="38705" y="21469"/>
                    </a:lnTo>
                    <a:lnTo>
                      <a:pt x="56698" y="432"/>
                    </a:lnTo>
                    <a:lnTo>
                      <a:pt x="74084" y="21772"/>
                    </a:lnTo>
                    <a:lnTo>
                      <a:pt x="95553" y="0"/>
                    </a:lnTo>
                  </a:path>
                </a:pathLst>
              </a:custGeom>
              <a:noFill/>
              <a:ln cap="flat" cmpd="sng" w="152400">
                <a:solidFill>
                  <a:schemeClr val="accent1"/>
                </a:solidFill>
                <a:prstDash val="solid"/>
                <a:miter lim="8000"/>
                <a:headEnd len="med" w="med" type="none"/>
                <a:tailEnd len="med" w="med" type="none"/>
              </a:ln>
            </p:spPr>
          </p:sp>
        </p:grpSp>
        <p:grpSp>
          <p:nvGrpSpPr>
            <p:cNvPr id="992" name="Google Shape;992;p11"/>
            <p:cNvGrpSpPr/>
            <p:nvPr/>
          </p:nvGrpSpPr>
          <p:grpSpPr>
            <a:xfrm rot="-2700000">
              <a:off x="8229195" y="186029"/>
              <a:ext cx="191648" cy="191638"/>
              <a:chOff x="5939341" y="4763875"/>
              <a:chExt cx="191650" cy="191640"/>
            </a:xfrm>
          </p:grpSpPr>
          <p:sp>
            <p:nvSpPr>
              <p:cNvPr id="993" name="Google Shape;993;p11"/>
              <p:cNvSpPr/>
              <p:nvPr/>
            </p:nvSpPr>
            <p:spPr>
              <a:xfrm>
                <a:off x="593934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" name="Google Shape;994;p11"/>
              <p:cNvSpPr/>
              <p:nvPr/>
            </p:nvSpPr>
            <p:spPr>
              <a:xfrm>
                <a:off x="6068891" y="476387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" name="Google Shape;995;p11"/>
              <p:cNvSpPr/>
              <p:nvPr/>
            </p:nvSpPr>
            <p:spPr>
              <a:xfrm>
                <a:off x="606889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8" name="Google Shape;998;p13"/>
          <p:cNvGrpSpPr/>
          <p:nvPr/>
        </p:nvGrpSpPr>
        <p:grpSpPr>
          <a:xfrm>
            <a:off x="-472357" y="-911400"/>
            <a:ext cx="10998082" cy="6084130"/>
            <a:chOff x="-472357" y="-911400"/>
            <a:chExt cx="10998082" cy="6084130"/>
          </a:xfrm>
        </p:grpSpPr>
        <p:sp>
          <p:nvSpPr>
            <p:cNvPr id="999" name="Google Shape;999;p13"/>
            <p:cNvSpPr/>
            <p:nvPr/>
          </p:nvSpPr>
          <p:spPr>
            <a:xfrm rot="5400000">
              <a:off x="4804677" y="4358331"/>
              <a:ext cx="237300" cy="93990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  <a:effectLst>
              <a:outerShdw rotWithShape="0" algn="bl" dir="3000000" dist="85725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13"/>
            <p:cNvSpPr/>
            <p:nvPr/>
          </p:nvSpPr>
          <p:spPr>
            <a:xfrm>
              <a:off x="8401325" y="4704475"/>
              <a:ext cx="346500" cy="3465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13"/>
            <p:cNvSpPr/>
            <p:nvPr/>
          </p:nvSpPr>
          <p:spPr>
            <a:xfrm>
              <a:off x="3501377" y="4655031"/>
              <a:ext cx="505200" cy="346500"/>
            </a:xfrm>
            <a:prstGeom prst="triangle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13"/>
            <p:cNvSpPr/>
            <p:nvPr/>
          </p:nvSpPr>
          <p:spPr>
            <a:xfrm rot="9879501">
              <a:off x="4116811" y="4566176"/>
              <a:ext cx="191629" cy="19162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13"/>
            <p:cNvSpPr/>
            <p:nvPr/>
          </p:nvSpPr>
          <p:spPr>
            <a:xfrm rot="-3063739">
              <a:off x="1180009" y="4946386"/>
              <a:ext cx="405744" cy="84287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13"/>
            <p:cNvSpPr/>
            <p:nvPr/>
          </p:nvSpPr>
          <p:spPr>
            <a:xfrm rot="2520177">
              <a:off x="7788846" y="4759360"/>
              <a:ext cx="405727" cy="84334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13"/>
            <p:cNvSpPr/>
            <p:nvPr/>
          </p:nvSpPr>
          <p:spPr>
            <a:xfrm rot="6900707">
              <a:off x="8939825" y="2112931"/>
              <a:ext cx="405861" cy="8442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13"/>
            <p:cNvSpPr/>
            <p:nvPr/>
          </p:nvSpPr>
          <p:spPr>
            <a:xfrm rot="1635936">
              <a:off x="-227607" y="1960551"/>
              <a:ext cx="406011" cy="84396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13"/>
            <p:cNvSpPr/>
            <p:nvPr/>
          </p:nvSpPr>
          <p:spPr>
            <a:xfrm rot="-3741349">
              <a:off x="932169" y="-62114"/>
              <a:ext cx="406053" cy="84407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13"/>
            <p:cNvSpPr/>
            <p:nvPr/>
          </p:nvSpPr>
          <p:spPr>
            <a:xfrm rot="1235444">
              <a:off x="7469326" y="344178"/>
              <a:ext cx="406039" cy="84305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09" name="Google Shape;1009;p13"/>
            <p:cNvGrpSpPr/>
            <p:nvPr/>
          </p:nvGrpSpPr>
          <p:grpSpPr>
            <a:xfrm>
              <a:off x="8530125" y="-911400"/>
              <a:ext cx="1995600" cy="1995600"/>
              <a:chOff x="8149125" y="-378000"/>
              <a:chExt cx="1995600" cy="1995600"/>
            </a:xfrm>
          </p:grpSpPr>
          <p:sp>
            <p:nvSpPr>
              <p:cNvPr id="1010" name="Google Shape;1010;p13"/>
              <p:cNvSpPr/>
              <p:nvPr/>
            </p:nvSpPr>
            <p:spPr>
              <a:xfrm>
                <a:off x="8149125" y="-378000"/>
                <a:ext cx="1995600" cy="1995600"/>
              </a:xfrm>
              <a:prstGeom prst="donut">
                <a:avLst>
                  <a:gd fmla="val 25000" name="adj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rotWithShape="0" algn="bl" dir="8700000" dist="85725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1" name="Google Shape;1011;p13"/>
              <p:cNvSpPr/>
              <p:nvPr/>
            </p:nvSpPr>
            <p:spPr>
              <a:xfrm>
                <a:off x="8806891" y="142039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" name="Google Shape;1012;p13"/>
              <p:cNvSpPr/>
              <p:nvPr/>
            </p:nvSpPr>
            <p:spPr>
              <a:xfrm>
                <a:off x="8784216" y="122384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" name="Google Shape;1013;p13"/>
              <p:cNvSpPr/>
              <p:nvPr/>
            </p:nvSpPr>
            <p:spPr>
              <a:xfrm>
                <a:off x="9086616" y="13221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" name="Google Shape;1014;p13"/>
              <p:cNvSpPr/>
              <p:nvPr/>
            </p:nvSpPr>
            <p:spPr>
              <a:xfrm>
                <a:off x="8549891" y="123139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" name="Google Shape;1015;p13"/>
              <p:cNvSpPr/>
              <p:nvPr/>
            </p:nvSpPr>
            <p:spPr>
              <a:xfrm>
                <a:off x="8587666" y="96684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" name="Google Shape;1016;p13"/>
              <p:cNvSpPr/>
              <p:nvPr/>
            </p:nvSpPr>
            <p:spPr>
              <a:xfrm>
                <a:off x="8323116" y="85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7" name="Google Shape;1017;p13"/>
              <p:cNvSpPr/>
              <p:nvPr/>
            </p:nvSpPr>
            <p:spPr>
              <a:xfrm>
                <a:off x="8481841" y="6191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8" name="Google Shape;1018;p13"/>
              <p:cNvSpPr/>
              <p:nvPr/>
            </p:nvSpPr>
            <p:spPr>
              <a:xfrm>
                <a:off x="8277716" y="64179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9" name="Google Shape;1019;p13"/>
              <p:cNvSpPr/>
              <p:nvPr/>
            </p:nvSpPr>
            <p:spPr>
              <a:xfrm>
                <a:off x="8391116" y="35526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0" name="Google Shape;1020;p13"/>
              <p:cNvSpPr/>
              <p:nvPr/>
            </p:nvSpPr>
            <p:spPr>
              <a:xfrm>
                <a:off x="8580116" y="1882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1" name="Google Shape;1021;p13"/>
              <p:cNvSpPr/>
              <p:nvPr/>
            </p:nvSpPr>
            <p:spPr>
              <a:xfrm>
                <a:off x="8421366" y="101219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2" name="Google Shape;1022;p13"/>
              <p:cNvSpPr/>
              <p:nvPr/>
            </p:nvSpPr>
            <p:spPr>
              <a:xfrm>
                <a:off x="9494816" y="123896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3" name="Google Shape;1023;p13"/>
              <p:cNvSpPr/>
              <p:nvPr/>
            </p:nvSpPr>
            <p:spPr>
              <a:xfrm>
                <a:off x="9245366" y="139016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4" name="Google Shape;1024;p13"/>
              <p:cNvSpPr/>
              <p:nvPr/>
            </p:nvSpPr>
            <p:spPr>
              <a:xfrm>
                <a:off x="9252916" y="119359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5" name="Google Shape;1025;p13"/>
              <p:cNvSpPr/>
              <p:nvPr/>
            </p:nvSpPr>
            <p:spPr>
              <a:xfrm>
                <a:off x="8496966" y="-3101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6" name="Google Shape;1026;p13"/>
              <p:cNvSpPr/>
              <p:nvPr/>
            </p:nvSpPr>
            <p:spPr>
              <a:xfrm>
                <a:off x="8746416" y="-7563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7" name="Google Shape;1027;p13"/>
              <p:cNvSpPr/>
              <p:nvPr/>
            </p:nvSpPr>
            <p:spPr>
              <a:xfrm>
                <a:off x="9124416" y="-9903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8" name="Google Shape;1028;p13"/>
              <p:cNvSpPr/>
              <p:nvPr/>
            </p:nvSpPr>
            <p:spPr>
              <a:xfrm>
                <a:off x="8927841" y="-24196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9" name="Google Shape;1029;p13"/>
              <p:cNvSpPr/>
              <p:nvPr/>
            </p:nvSpPr>
            <p:spPr>
              <a:xfrm>
                <a:off x="9305841" y="-26536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0" name="Google Shape;1030;p13"/>
              <p:cNvSpPr/>
              <p:nvPr/>
            </p:nvSpPr>
            <p:spPr>
              <a:xfrm>
                <a:off x="9464591" y="3704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1" name="Google Shape;1031;p13"/>
              <p:cNvSpPr/>
              <p:nvPr/>
            </p:nvSpPr>
            <p:spPr>
              <a:xfrm>
                <a:off x="9729166" y="21089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2" name="Google Shape;1032;p13"/>
              <p:cNvSpPr/>
              <p:nvPr/>
            </p:nvSpPr>
            <p:spPr>
              <a:xfrm>
                <a:off x="9653591" y="-8393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3" name="Google Shape;1033;p13"/>
              <p:cNvSpPr/>
              <p:nvPr/>
            </p:nvSpPr>
            <p:spPr>
              <a:xfrm>
                <a:off x="9585541" y="103486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4" name="Google Shape;1034;p13"/>
              <p:cNvSpPr/>
              <p:nvPr/>
            </p:nvSpPr>
            <p:spPr>
              <a:xfrm>
                <a:off x="9751841" y="8156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5" name="Google Shape;1035;p13"/>
              <p:cNvSpPr/>
              <p:nvPr/>
            </p:nvSpPr>
            <p:spPr>
              <a:xfrm>
                <a:off x="9759391" y="56616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6" name="Google Shape;1036;p13"/>
              <p:cNvSpPr/>
              <p:nvPr/>
            </p:nvSpPr>
            <p:spPr>
              <a:xfrm>
                <a:off x="9683816" y="122384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7" name="Google Shape;1037;p13"/>
              <p:cNvSpPr/>
              <p:nvPr/>
            </p:nvSpPr>
            <p:spPr>
              <a:xfrm>
                <a:off x="9889416" y="96684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8" name="Google Shape;1038;p13"/>
              <p:cNvSpPr/>
              <p:nvPr/>
            </p:nvSpPr>
            <p:spPr>
              <a:xfrm>
                <a:off x="9955966" y="62664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9" name="Google Shape;1039;p13"/>
              <p:cNvSpPr/>
              <p:nvPr/>
            </p:nvSpPr>
            <p:spPr>
              <a:xfrm>
                <a:off x="9903041" y="3545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0" name="Google Shape;1040;p13"/>
              <p:cNvSpPr/>
              <p:nvPr/>
            </p:nvSpPr>
            <p:spPr>
              <a:xfrm>
                <a:off x="9797216" y="6726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1" name="Google Shape;1041;p13"/>
              <p:cNvSpPr/>
              <p:nvPr/>
            </p:nvSpPr>
            <p:spPr>
              <a:xfrm>
                <a:off x="9441891" y="139769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2" name="Google Shape;1042;p13"/>
              <p:cNvSpPr/>
              <p:nvPr/>
            </p:nvSpPr>
            <p:spPr>
              <a:xfrm>
                <a:off x="8980766" y="12087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3" name="Google Shape;1043;p13"/>
              <p:cNvSpPr/>
              <p:nvPr/>
            </p:nvSpPr>
            <p:spPr>
              <a:xfrm>
                <a:off x="9086616" y="14582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44" name="Google Shape;1044;p13"/>
            <p:cNvGrpSpPr/>
            <p:nvPr/>
          </p:nvGrpSpPr>
          <p:grpSpPr>
            <a:xfrm>
              <a:off x="-472357" y="-485981"/>
              <a:ext cx="1226450" cy="1830175"/>
              <a:chOff x="-396157" y="-409781"/>
              <a:chExt cx="1226450" cy="1830175"/>
            </a:xfrm>
          </p:grpSpPr>
          <p:sp>
            <p:nvSpPr>
              <p:cNvPr id="1045" name="Google Shape;1045;p13"/>
              <p:cNvSpPr/>
              <p:nvPr/>
            </p:nvSpPr>
            <p:spPr>
              <a:xfrm>
                <a:off x="-396157" y="-409781"/>
                <a:ext cx="1226450" cy="1830175"/>
              </a:xfrm>
              <a:custGeom>
                <a:rect b="b" l="l" r="r" t="t"/>
                <a:pathLst>
                  <a:path extrusionOk="0" h="73207" w="49058">
                    <a:moveTo>
                      <a:pt x="1332" y="65981"/>
                    </a:moveTo>
                    <a:cubicBezTo>
                      <a:pt x="4658" y="74750"/>
                      <a:pt x="17862" y="73642"/>
                      <a:pt x="24313" y="72029"/>
                    </a:cubicBezTo>
                    <a:cubicBezTo>
                      <a:pt x="30764" y="70416"/>
                      <a:pt x="37214" y="63159"/>
                      <a:pt x="40036" y="56305"/>
                    </a:cubicBezTo>
                    <a:cubicBezTo>
                      <a:pt x="42858" y="49451"/>
                      <a:pt x="39835" y="38061"/>
                      <a:pt x="41246" y="30905"/>
                    </a:cubicBezTo>
                    <a:cubicBezTo>
                      <a:pt x="42657" y="23749"/>
                      <a:pt x="47999" y="18205"/>
                      <a:pt x="48503" y="13367"/>
                    </a:cubicBezTo>
                    <a:cubicBezTo>
                      <a:pt x="49007" y="8529"/>
                      <a:pt x="49713" y="3792"/>
                      <a:pt x="44270" y="1877"/>
                    </a:cubicBezTo>
                    <a:cubicBezTo>
                      <a:pt x="38827" y="-38"/>
                      <a:pt x="22498" y="-1046"/>
                      <a:pt x="15846" y="1877"/>
                    </a:cubicBezTo>
                    <a:cubicBezTo>
                      <a:pt x="9194" y="4800"/>
                      <a:pt x="6775" y="8731"/>
                      <a:pt x="4356" y="19415"/>
                    </a:cubicBezTo>
                    <a:cubicBezTo>
                      <a:pt x="1937" y="30099"/>
                      <a:pt x="-1994" y="57212"/>
                      <a:pt x="1332" y="659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1046" name="Google Shape;1046;p13"/>
              <p:cNvSpPr/>
              <p:nvPr/>
            </p:nvSpPr>
            <p:spPr>
              <a:xfrm flipH="1" rot="3067095">
                <a:off x="176163" y="1097800"/>
                <a:ext cx="157237" cy="61892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7" name="Google Shape;1047;p13"/>
              <p:cNvSpPr/>
              <p:nvPr/>
            </p:nvSpPr>
            <p:spPr>
              <a:xfrm flipH="1" rot="262414">
                <a:off x="-84414" y="850034"/>
                <a:ext cx="157358" cy="61986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8" name="Google Shape;1048;p13"/>
              <p:cNvSpPr/>
              <p:nvPr/>
            </p:nvSpPr>
            <p:spPr>
              <a:xfrm flipH="1" rot="8824066">
                <a:off x="255490" y="737170"/>
                <a:ext cx="157271" cy="62242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9" name="Google Shape;1049;p13"/>
              <p:cNvSpPr/>
              <p:nvPr/>
            </p:nvSpPr>
            <p:spPr>
              <a:xfrm flipH="1" rot="5137586">
                <a:off x="-24464" y="533427"/>
                <a:ext cx="157358" cy="61964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0" name="Google Shape;1050;p13"/>
              <p:cNvSpPr/>
              <p:nvPr/>
            </p:nvSpPr>
            <p:spPr>
              <a:xfrm flipH="1" rot="-1045937">
                <a:off x="326894" y="474327"/>
                <a:ext cx="157221" cy="62155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1" name="Google Shape;1051;p13"/>
              <p:cNvSpPr/>
              <p:nvPr/>
            </p:nvSpPr>
            <p:spPr>
              <a:xfrm flipH="1" rot="-8938799">
                <a:off x="564311" y="-52513"/>
                <a:ext cx="157179" cy="62305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13"/>
              <p:cNvSpPr/>
              <p:nvPr/>
            </p:nvSpPr>
            <p:spPr>
              <a:xfrm flipH="1" rot="8824066">
                <a:off x="47860" y="180238"/>
                <a:ext cx="157271" cy="62242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p13"/>
              <p:cNvSpPr/>
              <p:nvPr/>
            </p:nvSpPr>
            <p:spPr>
              <a:xfrm flipH="1" rot="-6844403">
                <a:off x="401292" y="195961"/>
                <a:ext cx="157389" cy="62048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4" name="Google Shape;1054;p13"/>
              <p:cNvSpPr/>
              <p:nvPr/>
            </p:nvSpPr>
            <p:spPr>
              <a:xfrm flipH="1" rot="3476895">
                <a:off x="401445" y="918762"/>
                <a:ext cx="157155" cy="62264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5" name="Google Shape;1055;p13"/>
              <p:cNvSpPr/>
              <p:nvPr/>
            </p:nvSpPr>
            <p:spPr>
              <a:xfrm flipH="1" rot="3409500">
                <a:off x="116375" y="-88001"/>
                <a:ext cx="157347" cy="62155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6" name="Google Shape;1056;p13"/>
              <p:cNvSpPr/>
              <p:nvPr/>
            </p:nvSpPr>
            <p:spPr>
              <a:xfrm flipH="1" rot="-2435366">
                <a:off x="-84326" y="1160553"/>
                <a:ext cx="157231" cy="62541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7" name="Google Shape;1057;p13"/>
              <p:cNvSpPr/>
              <p:nvPr/>
            </p:nvSpPr>
            <p:spPr>
              <a:xfrm flipH="1" rot="2704639">
                <a:off x="335169" y="-175061"/>
                <a:ext cx="157190" cy="62367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8" name="Google Shape;1058;p13"/>
              <p:cNvSpPr/>
              <p:nvPr/>
            </p:nvSpPr>
            <p:spPr>
              <a:xfrm flipH="1" rot="8824066">
                <a:off x="-163790" y="-23887"/>
                <a:ext cx="157271" cy="62242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9" name="Google Shape;1059;p13"/>
              <p:cNvSpPr/>
              <p:nvPr/>
            </p:nvSpPr>
            <p:spPr>
              <a:xfrm flipH="1" rot="5137586">
                <a:off x="-213439" y="525852"/>
                <a:ext cx="157358" cy="61964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0" name="Google Shape;1060;p13"/>
              <p:cNvSpPr/>
              <p:nvPr/>
            </p:nvSpPr>
            <p:spPr>
              <a:xfrm flipH="1" rot="-8938799">
                <a:off x="-297489" y="952887"/>
                <a:ext cx="157179" cy="62305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61" name="Google Shape;1061;p13"/>
            <p:cNvGrpSpPr/>
            <p:nvPr/>
          </p:nvGrpSpPr>
          <p:grpSpPr>
            <a:xfrm rot="-2700000">
              <a:off x="8863720" y="4555491"/>
              <a:ext cx="191648" cy="191638"/>
              <a:chOff x="5939341" y="4763875"/>
              <a:chExt cx="191650" cy="191640"/>
            </a:xfrm>
          </p:grpSpPr>
          <p:sp>
            <p:nvSpPr>
              <p:cNvPr id="1062" name="Google Shape;1062;p13"/>
              <p:cNvSpPr/>
              <p:nvPr/>
            </p:nvSpPr>
            <p:spPr>
              <a:xfrm>
                <a:off x="593934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3" name="Google Shape;1063;p13"/>
              <p:cNvSpPr/>
              <p:nvPr/>
            </p:nvSpPr>
            <p:spPr>
              <a:xfrm>
                <a:off x="6068891" y="476387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4" name="Google Shape;1064;p13"/>
              <p:cNvSpPr/>
              <p:nvPr/>
            </p:nvSpPr>
            <p:spPr>
              <a:xfrm>
                <a:off x="606889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65" name="Google Shape;1065;p13"/>
            <p:cNvGrpSpPr/>
            <p:nvPr/>
          </p:nvGrpSpPr>
          <p:grpSpPr>
            <a:xfrm rot="3414734">
              <a:off x="163541" y="4878810"/>
              <a:ext cx="191642" cy="191632"/>
              <a:chOff x="5939341" y="4763875"/>
              <a:chExt cx="191650" cy="191640"/>
            </a:xfrm>
          </p:grpSpPr>
          <p:sp>
            <p:nvSpPr>
              <p:cNvPr id="1066" name="Google Shape;1066;p13"/>
              <p:cNvSpPr/>
              <p:nvPr/>
            </p:nvSpPr>
            <p:spPr>
              <a:xfrm>
                <a:off x="593934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7" name="Google Shape;1067;p13"/>
              <p:cNvSpPr/>
              <p:nvPr/>
            </p:nvSpPr>
            <p:spPr>
              <a:xfrm>
                <a:off x="6068891" y="476387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8" name="Google Shape;1068;p13"/>
              <p:cNvSpPr/>
              <p:nvPr/>
            </p:nvSpPr>
            <p:spPr>
              <a:xfrm>
                <a:off x="606889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69" name="Google Shape;1069;p13"/>
            <p:cNvGrpSpPr/>
            <p:nvPr/>
          </p:nvGrpSpPr>
          <p:grpSpPr>
            <a:xfrm rot="-570904">
              <a:off x="265930" y="1255101"/>
              <a:ext cx="191642" cy="191632"/>
              <a:chOff x="5939341" y="4763875"/>
              <a:chExt cx="191650" cy="191640"/>
            </a:xfrm>
          </p:grpSpPr>
          <p:sp>
            <p:nvSpPr>
              <p:cNvPr id="1070" name="Google Shape;1070;p13"/>
              <p:cNvSpPr/>
              <p:nvPr/>
            </p:nvSpPr>
            <p:spPr>
              <a:xfrm>
                <a:off x="593934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1" name="Google Shape;1071;p13"/>
              <p:cNvSpPr/>
              <p:nvPr/>
            </p:nvSpPr>
            <p:spPr>
              <a:xfrm>
                <a:off x="6068891" y="476387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2" name="Google Shape;1072;p13"/>
              <p:cNvSpPr/>
              <p:nvPr/>
            </p:nvSpPr>
            <p:spPr>
              <a:xfrm>
                <a:off x="606889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73" name="Google Shape;1073;p13"/>
            <p:cNvSpPr/>
            <p:nvPr/>
          </p:nvSpPr>
          <p:spPr>
            <a:xfrm rot="2523768">
              <a:off x="-95899" y="4215227"/>
              <a:ext cx="405705" cy="84334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4" name="Google Shape;1074;p13"/>
          <p:cNvSpPr txBox="1"/>
          <p:nvPr>
            <p:ph type="title"/>
          </p:nvPr>
        </p:nvSpPr>
        <p:spPr>
          <a:xfrm>
            <a:off x="1221600" y="2532375"/>
            <a:ext cx="3299700" cy="7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075" name="Google Shape;1075;p13"/>
          <p:cNvSpPr txBox="1"/>
          <p:nvPr>
            <p:ph hasCustomPrompt="1" idx="2" type="title"/>
          </p:nvPr>
        </p:nvSpPr>
        <p:spPr>
          <a:xfrm>
            <a:off x="1221600" y="2058926"/>
            <a:ext cx="1146600" cy="618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76" name="Google Shape;1076;p13"/>
          <p:cNvSpPr txBox="1"/>
          <p:nvPr>
            <p:ph idx="3" type="title"/>
          </p:nvPr>
        </p:nvSpPr>
        <p:spPr>
          <a:xfrm>
            <a:off x="4622700" y="2526750"/>
            <a:ext cx="3299700" cy="7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077" name="Google Shape;1077;p13"/>
          <p:cNvSpPr txBox="1"/>
          <p:nvPr>
            <p:ph hasCustomPrompt="1" idx="4" type="title"/>
          </p:nvPr>
        </p:nvSpPr>
        <p:spPr>
          <a:xfrm>
            <a:off x="4622700" y="2058926"/>
            <a:ext cx="1146600" cy="618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78" name="Google Shape;1078;p13"/>
          <p:cNvSpPr txBox="1"/>
          <p:nvPr>
            <p:ph idx="5"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0" name="Google Shape;1080;p14"/>
          <p:cNvGrpSpPr/>
          <p:nvPr/>
        </p:nvGrpSpPr>
        <p:grpSpPr>
          <a:xfrm>
            <a:off x="-599675" y="-1"/>
            <a:ext cx="12060306" cy="5226789"/>
            <a:chOff x="-599675" y="-1"/>
            <a:chExt cx="12060306" cy="5226789"/>
          </a:xfrm>
        </p:grpSpPr>
        <p:grpSp>
          <p:nvGrpSpPr>
            <p:cNvPr id="1081" name="Google Shape;1081;p14"/>
            <p:cNvGrpSpPr/>
            <p:nvPr/>
          </p:nvGrpSpPr>
          <p:grpSpPr>
            <a:xfrm rot="-4738143">
              <a:off x="7741726" y="4039411"/>
              <a:ext cx="996863" cy="1036988"/>
              <a:chOff x="-87012" y="2672250"/>
              <a:chExt cx="1135350" cy="1181050"/>
            </a:xfrm>
          </p:grpSpPr>
          <p:sp>
            <p:nvSpPr>
              <p:cNvPr id="1082" name="Google Shape;1082;p14"/>
              <p:cNvSpPr/>
              <p:nvPr/>
            </p:nvSpPr>
            <p:spPr>
              <a:xfrm>
                <a:off x="-87012" y="2916100"/>
                <a:ext cx="937200" cy="9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3" name="Google Shape;1083;p14"/>
              <p:cNvSpPr/>
              <p:nvPr/>
            </p:nvSpPr>
            <p:spPr>
              <a:xfrm>
                <a:off x="111138" y="2672250"/>
                <a:ext cx="937200" cy="937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84" name="Google Shape;1084;p14"/>
            <p:cNvSpPr/>
            <p:nvPr/>
          </p:nvSpPr>
          <p:spPr>
            <a:xfrm rot="5400000">
              <a:off x="-405412" y="170425"/>
              <a:ext cx="1130400" cy="979200"/>
            </a:xfrm>
            <a:prstGeom prst="pie">
              <a:avLst>
                <a:gd fmla="val 10800078" name="adj1"/>
                <a:gd fmla="val 2158235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85" name="Google Shape;1085;p14"/>
            <p:cNvGrpSpPr/>
            <p:nvPr/>
          </p:nvGrpSpPr>
          <p:grpSpPr>
            <a:xfrm rot="-8100000">
              <a:off x="6639462" y="4914993"/>
              <a:ext cx="191648" cy="191638"/>
              <a:chOff x="5939341" y="4763875"/>
              <a:chExt cx="191650" cy="191640"/>
            </a:xfrm>
          </p:grpSpPr>
          <p:sp>
            <p:nvSpPr>
              <p:cNvPr id="1086" name="Google Shape;1086;p14"/>
              <p:cNvSpPr/>
              <p:nvPr/>
            </p:nvSpPr>
            <p:spPr>
              <a:xfrm>
                <a:off x="593934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7" name="Google Shape;1087;p14"/>
              <p:cNvSpPr/>
              <p:nvPr/>
            </p:nvSpPr>
            <p:spPr>
              <a:xfrm>
                <a:off x="6068891" y="476387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8" name="Google Shape;1088;p14"/>
              <p:cNvSpPr/>
              <p:nvPr/>
            </p:nvSpPr>
            <p:spPr>
              <a:xfrm>
                <a:off x="606889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89" name="Google Shape;1089;p14"/>
            <p:cNvGrpSpPr/>
            <p:nvPr/>
          </p:nvGrpSpPr>
          <p:grpSpPr>
            <a:xfrm rot="-328816">
              <a:off x="8783710" y="4193067"/>
              <a:ext cx="191644" cy="191634"/>
              <a:chOff x="5939341" y="4763875"/>
              <a:chExt cx="191650" cy="191640"/>
            </a:xfrm>
          </p:grpSpPr>
          <p:sp>
            <p:nvSpPr>
              <p:cNvPr id="1090" name="Google Shape;1090;p14"/>
              <p:cNvSpPr/>
              <p:nvPr/>
            </p:nvSpPr>
            <p:spPr>
              <a:xfrm>
                <a:off x="593934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1" name="Google Shape;1091;p14"/>
              <p:cNvSpPr/>
              <p:nvPr/>
            </p:nvSpPr>
            <p:spPr>
              <a:xfrm>
                <a:off x="6068891" y="476387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2" name="Google Shape;1092;p14"/>
              <p:cNvSpPr/>
              <p:nvPr/>
            </p:nvSpPr>
            <p:spPr>
              <a:xfrm>
                <a:off x="606889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93" name="Google Shape;1093;p14"/>
            <p:cNvGrpSpPr/>
            <p:nvPr/>
          </p:nvGrpSpPr>
          <p:grpSpPr>
            <a:xfrm rot="-6362343">
              <a:off x="6844680" y="117585"/>
              <a:ext cx="191655" cy="191645"/>
              <a:chOff x="5939341" y="4763875"/>
              <a:chExt cx="191650" cy="191640"/>
            </a:xfrm>
          </p:grpSpPr>
          <p:sp>
            <p:nvSpPr>
              <p:cNvPr id="1094" name="Google Shape;1094;p14"/>
              <p:cNvSpPr/>
              <p:nvPr/>
            </p:nvSpPr>
            <p:spPr>
              <a:xfrm>
                <a:off x="593934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5" name="Google Shape;1095;p14"/>
              <p:cNvSpPr/>
              <p:nvPr/>
            </p:nvSpPr>
            <p:spPr>
              <a:xfrm>
                <a:off x="6068891" y="476387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6" name="Google Shape;1096;p14"/>
              <p:cNvSpPr/>
              <p:nvPr/>
            </p:nvSpPr>
            <p:spPr>
              <a:xfrm>
                <a:off x="606889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97" name="Google Shape;1097;p14"/>
            <p:cNvGrpSpPr/>
            <p:nvPr/>
          </p:nvGrpSpPr>
          <p:grpSpPr>
            <a:xfrm>
              <a:off x="-599675" y="4434875"/>
              <a:ext cx="1752900" cy="505200"/>
              <a:chOff x="-142475" y="4358675"/>
              <a:chExt cx="1752900" cy="505200"/>
            </a:xfrm>
          </p:grpSpPr>
          <p:sp>
            <p:nvSpPr>
              <p:cNvPr id="1098" name="Google Shape;1098;p14"/>
              <p:cNvSpPr/>
              <p:nvPr/>
            </p:nvSpPr>
            <p:spPr>
              <a:xfrm rot="5400000">
                <a:off x="481375" y="3734825"/>
                <a:ext cx="505200" cy="1752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9" name="Google Shape;1099;p14"/>
              <p:cNvSpPr/>
              <p:nvPr/>
            </p:nvSpPr>
            <p:spPr>
              <a:xfrm rot="-1291012">
                <a:off x="1391659" y="4468033"/>
                <a:ext cx="157044" cy="6222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0" name="Google Shape;1100;p14"/>
              <p:cNvSpPr/>
              <p:nvPr/>
            </p:nvSpPr>
            <p:spPr>
              <a:xfrm rot="10800000">
                <a:off x="837575" y="4566626"/>
                <a:ext cx="157200" cy="6210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1" name="Google Shape;1101;p14"/>
              <p:cNvSpPr/>
              <p:nvPr/>
            </p:nvSpPr>
            <p:spPr>
              <a:xfrm rot="5551085">
                <a:off x="-60476" y="4493703"/>
                <a:ext cx="157052" cy="6215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2" name="Google Shape;1102;p14"/>
              <p:cNvSpPr/>
              <p:nvPr/>
            </p:nvSpPr>
            <p:spPr>
              <a:xfrm rot="6905775">
                <a:off x="80884" y="4681898"/>
                <a:ext cx="157024" cy="62273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3" name="Google Shape;1103;p14"/>
              <p:cNvSpPr/>
              <p:nvPr/>
            </p:nvSpPr>
            <p:spPr>
              <a:xfrm rot="-9214904">
                <a:off x="176641" y="4493648"/>
                <a:ext cx="157107" cy="62253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4" name="Google Shape;1104;p14"/>
              <p:cNvSpPr/>
              <p:nvPr/>
            </p:nvSpPr>
            <p:spPr>
              <a:xfrm rot="2337028">
                <a:off x="341395" y="4686477"/>
                <a:ext cx="157004" cy="6208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5" name="Google Shape;1105;p14"/>
              <p:cNvSpPr/>
              <p:nvPr/>
            </p:nvSpPr>
            <p:spPr>
              <a:xfrm rot="-1047906">
                <a:off x="-102853" y="4701642"/>
                <a:ext cx="156935" cy="6224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6" name="Google Shape;1106;p14"/>
              <p:cNvSpPr/>
              <p:nvPr/>
            </p:nvSpPr>
            <p:spPr>
              <a:xfrm rot="-1696711">
                <a:off x="463178" y="4448208"/>
                <a:ext cx="157042" cy="6227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7" name="Google Shape;1107;p14"/>
              <p:cNvSpPr/>
              <p:nvPr/>
            </p:nvSpPr>
            <p:spPr>
              <a:xfrm rot="4918699">
                <a:off x="551854" y="4655560"/>
                <a:ext cx="156936" cy="6211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8" name="Google Shape;1108;p14"/>
              <p:cNvSpPr/>
              <p:nvPr/>
            </p:nvSpPr>
            <p:spPr>
              <a:xfrm rot="-6664138">
                <a:off x="655525" y="4467959"/>
                <a:ext cx="156888" cy="6239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9" name="Google Shape;1109;p14"/>
              <p:cNvSpPr/>
              <p:nvPr/>
            </p:nvSpPr>
            <p:spPr>
              <a:xfrm rot="-1291012">
                <a:off x="790809" y="4716608"/>
                <a:ext cx="157044" cy="6222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0" name="Google Shape;1110;p14"/>
              <p:cNvSpPr/>
              <p:nvPr/>
            </p:nvSpPr>
            <p:spPr>
              <a:xfrm rot="2346269">
                <a:off x="1010025" y="4474676"/>
                <a:ext cx="156959" cy="6226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1" name="Google Shape;1111;p14"/>
              <p:cNvSpPr/>
              <p:nvPr/>
            </p:nvSpPr>
            <p:spPr>
              <a:xfrm rot="7222943">
                <a:off x="1036339" y="4675023"/>
                <a:ext cx="157187" cy="6225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2" name="Google Shape;1112;p14"/>
              <p:cNvSpPr/>
              <p:nvPr/>
            </p:nvSpPr>
            <p:spPr>
              <a:xfrm rot="5748514">
                <a:off x="1202864" y="4625998"/>
                <a:ext cx="157107" cy="6212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3" name="Google Shape;1113;p14"/>
              <p:cNvSpPr/>
              <p:nvPr/>
            </p:nvSpPr>
            <p:spPr>
              <a:xfrm rot="-8556292">
                <a:off x="1410670" y="4701637"/>
                <a:ext cx="157087" cy="6228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4" name="Google Shape;1114;p14"/>
              <p:cNvSpPr/>
              <p:nvPr/>
            </p:nvSpPr>
            <p:spPr>
              <a:xfrm rot="9191406">
                <a:off x="1198903" y="4425586"/>
                <a:ext cx="156973" cy="6211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15" name="Google Shape;1115;p14"/>
            <p:cNvSpPr/>
            <p:nvPr/>
          </p:nvSpPr>
          <p:spPr>
            <a:xfrm rot="-8672170">
              <a:off x="159506" y="3705560"/>
              <a:ext cx="405902" cy="84326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14"/>
            <p:cNvSpPr/>
            <p:nvPr/>
          </p:nvSpPr>
          <p:spPr>
            <a:xfrm rot="5917624">
              <a:off x="1129443" y="265930"/>
              <a:ext cx="405994" cy="84346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14"/>
            <p:cNvSpPr/>
            <p:nvPr/>
          </p:nvSpPr>
          <p:spPr>
            <a:xfrm rot="1673440">
              <a:off x="5811769" y="265900"/>
              <a:ext cx="405955" cy="84407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14"/>
            <p:cNvSpPr/>
            <p:nvPr/>
          </p:nvSpPr>
          <p:spPr>
            <a:xfrm rot="8436381">
              <a:off x="7113894" y="265912"/>
              <a:ext cx="406054" cy="8439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14"/>
            <p:cNvSpPr/>
            <p:nvPr/>
          </p:nvSpPr>
          <p:spPr>
            <a:xfrm rot="-6516536">
              <a:off x="8695845" y="236297"/>
              <a:ext cx="406133" cy="84244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14"/>
            <p:cNvSpPr/>
            <p:nvPr/>
          </p:nvSpPr>
          <p:spPr>
            <a:xfrm rot="-1237821">
              <a:off x="8808507" y="3582560"/>
              <a:ext cx="406145" cy="84305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14"/>
            <p:cNvSpPr/>
            <p:nvPr/>
          </p:nvSpPr>
          <p:spPr>
            <a:xfrm rot="3567432">
              <a:off x="2523948" y="4797720"/>
              <a:ext cx="406154" cy="84328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14"/>
            <p:cNvSpPr/>
            <p:nvPr/>
          </p:nvSpPr>
          <p:spPr>
            <a:xfrm rot="-679592">
              <a:off x="5048046" y="4905480"/>
              <a:ext cx="406313" cy="84428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23" name="Google Shape;1123;p14"/>
            <p:cNvGrpSpPr/>
            <p:nvPr/>
          </p:nvGrpSpPr>
          <p:grpSpPr>
            <a:xfrm>
              <a:off x="7114452" y="-1"/>
              <a:ext cx="4346179" cy="2840172"/>
              <a:chOff x="6268615" y="146699"/>
              <a:chExt cx="4346179" cy="2840172"/>
            </a:xfrm>
          </p:grpSpPr>
          <p:sp>
            <p:nvSpPr>
              <p:cNvPr id="1124" name="Google Shape;1124;p14"/>
              <p:cNvSpPr/>
              <p:nvPr/>
            </p:nvSpPr>
            <p:spPr>
              <a:xfrm>
                <a:off x="6268615" y="146699"/>
                <a:ext cx="4346179" cy="2840172"/>
              </a:xfrm>
              <a:custGeom>
                <a:rect b="b" l="l" r="r" t="t"/>
                <a:pathLst>
                  <a:path extrusionOk="0" h="79268" w="121300">
                    <a:moveTo>
                      <a:pt x="117835" y="7389"/>
                    </a:moveTo>
                    <a:cubicBezTo>
                      <a:pt x="114462" y="-2210"/>
                      <a:pt x="104739" y="-27"/>
                      <a:pt x="98190" y="840"/>
                    </a:cubicBezTo>
                    <a:cubicBezTo>
                      <a:pt x="91642" y="1707"/>
                      <a:pt x="84299" y="8649"/>
                      <a:pt x="78544" y="12592"/>
                    </a:cubicBezTo>
                    <a:cubicBezTo>
                      <a:pt x="72789" y="16535"/>
                      <a:pt x="68523" y="23308"/>
                      <a:pt x="63661" y="24499"/>
                    </a:cubicBezTo>
                    <a:cubicBezTo>
                      <a:pt x="58799" y="25690"/>
                      <a:pt x="53938" y="23110"/>
                      <a:pt x="49374" y="19736"/>
                    </a:cubicBezTo>
                    <a:cubicBezTo>
                      <a:pt x="44810" y="16363"/>
                      <a:pt x="41437" y="7036"/>
                      <a:pt x="36277" y="4258"/>
                    </a:cubicBezTo>
                    <a:cubicBezTo>
                      <a:pt x="31118" y="1480"/>
                      <a:pt x="22287" y="1480"/>
                      <a:pt x="18417" y="3067"/>
                    </a:cubicBezTo>
                    <a:cubicBezTo>
                      <a:pt x="14548" y="4655"/>
                      <a:pt x="16037" y="10185"/>
                      <a:pt x="13060" y="13783"/>
                    </a:cubicBezTo>
                    <a:cubicBezTo>
                      <a:pt x="10084" y="17381"/>
                      <a:pt x="1848" y="20387"/>
                      <a:pt x="558" y="24653"/>
                    </a:cubicBezTo>
                    <a:cubicBezTo>
                      <a:pt x="-732" y="28920"/>
                      <a:pt x="-38" y="35737"/>
                      <a:pt x="5320" y="39382"/>
                    </a:cubicBezTo>
                    <a:cubicBezTo>
                      <a:pt x="10678" y="43027"/>
                      <a:pt x="23875" y="43449"/>
                      <a:pt x="32705" y="46525"/>
                    </a:cubicBezTo>
                    <a:cubicBezTo>
                      <a:pt x="41536" y="49601"/>
                      <a:pt x="48977" y="52379"/>
                      <a:pt x="58303" y="57836"/>
                    </a:cubicBezTo>
                    <a:cubicBezTo>
                      <a:pt x="67630" y="63293"/>
                      <a:pt x="78643" y="79168"/>
                      <a:pt x="88664" y="79267"/>
                    </a:cubicBezTo>
                    <a:cubicBezTo>
                      <a:pt x="98685" y="79366"/>
                      <a:pt x="113568" y="70412"/>
                      <a:pt x="118430" y="58432"/>
                    </a:cubicBezTo>
                    <a:cubicBezTo>
                      <a:pt x="123292" y="46452"/>
                      <a:pt x="121208" y="16988"/>
                      <a:pt x="117835" y="73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1125" name="Google Shape;1125;p14"/>
              <p:cNvSpPr/>
              <p:nvPr/>
            </p:nvSpPr>
            <p:spPr>
              <a:xfrm rot="5748514">
                <a:off x="6468864" y="1228198"/>
                <a:ext cx="157107" cy="6212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6" name="Google Shape;1126;p14"/>
              <p:cNvSpPr/>
              <p:nvPr/>
            </p:nvSpPr>
            <p:spPr>
              <a:xfrm rot="10273236">
                <a:off x="6624938" y="908120"/>
                <a:ext cx="157242" cy="62245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7" name="Google Shape;1127;p14"/>
              <p:cNvSpPr/>
              <p:nvPr/>
            </p:nvSpPr>
            <p:spPr>
              <a:xfrm rot="1332457">
                <a:off x="7056602" y="461587"/>
                <a:ext cx="157158" cy="6217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8" name="Google Shape;1128;p14"/>
              <p:cNvSpPr/>
              <p:nvPr/>
            </p:nvSpPr>
            <p:spPr>
              <a:xfrm rot="1332457">
                <a:off x="7026852" y="1473612"/>
                <a:ext cx="157158" cy="6217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9" name="Google Shape;1129;p14"/>
              <p:cNvSpPr/>
              <p:nvPr/>
            </p:nvSpPr>
            <p:spPr>
              <a:xfrm rot="1332457">
                <a:off x="7875177" y="1235487"/>
                <a:ext cx="157158" cy="6217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0" name="Google Shape;1130;p14"/>
              <p:cNvSpPr/>
              <p:nvPr/>
            </p:nvSpPr>
            <p:spPr>
              <a:xfrm rot="5748514">
                <a:off x="7778539" y="1622573"/>
                <a:ext cx="157107" cy="6212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1" name="Google Shape;1131;p14"/>
              <p:cNvSpPr/>
              <p:nvPr/>
            </p:nvSpPr>
            <p:spPr>
              <a:xfrm rot="5748514">
                <a:off x="7503214" y="595673"/>
                <a:ext cx="157107" cy="6212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2" name="Google Shape;1132;p14"/>
              <p:cNvSpPr/>
              <p:nvPr/>
            </p:nvSpPr>
            <p:spPr>
              <a:xfrm rot="5748514">
                <a:off x="8643364" y="2146573"/>
                <a:ext cx="157107" cy="6212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3" name="Google Shape;1133;p14"/>
              <p:cNvSpPr/>
              <p:nvPr/>
            </p:nvSpPr>
            <p:spPr>
              <a:xfrm rot="5748514">
                <a:off x="8783139" y="1131473"/>
                <a:ext cx="157107" cy="6212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4" name="Google Shape;1134;p14"/>
              <p:cNvSpPr/>
              <p:nvPr/>
            </p:nvSpPr>
            <p:spPr>
              <a:xfrm rot="883610">
                <a:off x="7071587" y="1094190"/>
                <a:ext cx="156956" cy="62071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5" name="Google Shape;1135;p14"/>
              <p:cNvSpPr/>
              <p:nvPr/>
            </p:nvSpPr>
            <p:spPr>
              <a:xfrm rot="883610">
                <a:off x="8239887" y="1875540"/>
                <a:ext cx="156956" cy="62071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6" name="Google Shape;1136;p14"/>
              <p:cNvSpPr/>
              <p:nvPr/>
            </p:nvSpPr>
            <p:spPr>
              <a:xfrm rot="883610">
                <a:off x="9065887" y="870965"/>
                <a:ext cx="156956" cy="62071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7" name="Google Shape;1137;p14"/>
              <p:cNvSpPr/>
              <p:nvPr/>
            </p:nvSpPr>
            <p:spPr>
              <a:xfrm rot="883610">
                <a:off x="9311462" y="2515515"/>
                <a:ext cx="156956" cy="62071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8" name="Google Shape;1138;p14"/>
              <p:cNvSpPr/>
              <p:nvPr/>
            </p:nvSpPr>
            <p:spPr>
              <a:xfrm rot="5748514">
                <a:off x="9638914" y="707298"/>
                <a:ext cx="157107" cy="6212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9" name="Google Shape;1139;p14"/>
              <p:cNvSpPr/>
              <p:nvPr/>
            </p:nvSpPr>
            <p:spPr>
              <a:xfrm rot="1332457">
                <a:off x="9929002" y="1786162"/>
                <a:ext cx="157158" cy="6217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0" name="Google Shape;1140;p14"/>
              <p:cNvSpPr/>
              <p:nvPr/>
            </p:nvSpPr>
            <p:spPr>
              <a:xfrm rot="4772902">
                <a:off x="6930114" y="714688"/>
                <a:ext cx="157107" cy="6219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1" name="Google Shape;1141;p14"/>
              <p:cNvSpPr/>
              <p:nvPr/>
            </p:nvSpPr>
            <p:spPr>
              <a:xfrm rot="4772902">
                <a:off x="7443564" y="1577888"/>
                <a:ext cx="157107" cy="6219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2" name="Google Shape;1142;p14"/>
              <p:cNvSpPr/>
              <p:nvPr/>
            </p:nvSpPr>
            <p:spPr>
              <a:xfrm rot="4772902">
                <a:off x="9132764" y="1220713"/>
                <a:ext cx="157107" cy="6219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3" name="Google Shape;1143;p14"/>
              <p:cNvSpPr/>
              <p:nvPr/>
            </p:nvSpPr>
            <p:spPr>
              <a:xfrm rot="4772902">
                <a:off x="9475064" y="491438"/>
                <a:ext cx="157107" cy="6219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4" name="Google Shape;1144;p14"/>
              <p:cNvSpPr/>
              <p:nvPr/>
            </p:nvSpPr>
            <p:spPr>
              <a:xfrm rot="4772902">
                <a:off x="9720639" y="2545263"/>
                <a:ext cx="157107" cy="6219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5" name="Google Shape;1145;p14"/>
              <p:cNvSpPr/>
              <p:nvPr/>
            </p:nvSpPr>
            <p:spPr>
              <a:xfrm rot="4772902">
                <a:off x="10241539" y="1309988"/>
                <a:ext cx="157107" cy="6219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6" name="Google Shape;1146;p14"/>
              <p:cNvSpPr/>
              <p:nvPr/>
            </p:nvSpPr>
            <p:spPr>
              <a:xfrm rot="7914357">
                <a:off x="9988435" y="826365"/>
                <a:ext cx="157207" cy="62236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7" name="Google Shape;1147;p14"/>
              <p:cNvSpPr/>
              <p:nvPr/>
            </p:nvSpPr>
            <p:spPr>
              <a:xfrm rot="-315228">
                <a:off x="9891636" y="372400"/>
                <a:ext cx="157261" cy="623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Google Shape;1148;p14"/>
              <p:cNvSpPr/>
              <p:nvPr/>
            </p:nvSpPr>
            <p:spPr>
              <a:xfrm rot="7914357">
                <a:off x="7614610" y="945440"/>
                <a:ext cx="157207" cy="62236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9" name="Google Shape;1149;p14"/>
              <p:cNvSpPr/>
              <p:nvPr/>
            </p:nvSpPr>
            <p:spPr>
              <a:xfrm rot="-315228">
                <a:off x="8105711" y="1600225"/>
                <a:ext cx="157261" cy="623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0" name="Google Shape;1150;p14"/>
              <p:cNvSpPr/>
              <p:nvPr/>
            </p:nvSpPr>
            <p:spPr>
              <a:xfrm rot="-2964634">
                <a:off x="7435969" y="1213379"/>
                <a:ext cx="157231" cy="6231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1" name="Google Shape;1151;p14"/>
              <p:cNvSpPr/>
              <p:nvPr/>
            </p:nvSpPr>
            <p:spPr>
              <a:xfrm rot="-6269243">
                <a:off x="7272288" y="804201"/>
                <a:ext cx="157095" cy="62211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2" name="Google Shape;1152;p14"/>
              <p:cNvSpPr/>
              <p:nvPr/>
            </p:nvSpPr>
            <p:spPr>
              <a:xfrm rot="-6269243">
                <a:off x="6721613" y="1429276"/>
                <a:ext cx="157095" cy="62211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3" name="Google Shape;1153;p14"/>
              <p:cNvSpPr/>
              <p:nvPr/>
            </p:nvSpPr>
            <p:spPr>
              <a:xfrm rot="1467723">
                <a:off x="6743958" y="1086688"/>
                <a:ext cx="157212" cy="6229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4" name="Google Shape;1154;p14"/>
              <p:cNvSpPr/>
              <p:nvPr/>
            </p:nvSpPr>
            <p:spPr>
              <a:xfrm rot="3183871">
                <a:off x="8291956" y="1235581"/>
                <a:ext cx="157260" cy="62101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5" name="Google Shape;1155;p14"/>
              <p:cNvSpPr/>
              <p:nvPr/>
            </p:nvSpPr>
            <p:spPr>
              <a:xfrm rot="5531399">
                <a:off x="7971972" y="1049449"/>
                <a:ext cx="157015" cy="62135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6" name="Google Shape;1156;p14"/>
              <p:cNvSpPr/>
              <p:nvPr/>
            </p:nvSpPr>
            <p:spPr>
              <a:xfrm rot="10609574">
                <a:off x="8589668" y="1592826"/>
                <a:ext cx="157141" cy="6218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7" name="Google Shape;1157;p14"/>
              <p:cNvSpPr/>
              <p:nvPr/>
            </p:nvSpPr>
            <p:spPr>
              <a:xfrm rot="883610">
                <a:off x="8909637" y="1882990"/>
                <a:ext cx="156956" cy="62071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8" name="Google Shape;1158;p14"/>
              <p:cNvSpPr/>
              <p:nvPr/>
            </p:nvSpPr>
            <p:spPr>
              <a:xfrm rot="7872391">
                <a:off x="8948679" y="2382853"/>
                <a:ext cx="157110" cy="6206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9" name="Google Shape;1159;p14"/>
              <p:cNvSpPr/>
              <p:nvPr/>
            </p:nvSpPr>
            <p:spPr>
              <a:xfrm rot="7872391">
                <a:off x="9171929" y="1690803"/>
                <a:ext cx="157110" cy="6206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0" name="Google Shape;1160;p14"/>
              <p:cNvSpPr/>
              <p:nvPr/>
            </p:nvSpPr>
            <p:spPr>
              <a:xfrm rot="4772902">
                <a:off x="9437864" y="2121113"/>
                <a:ext cx="157107" cy="6219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1" name="Google Shape;1161;p14"/>
              <p:cNvSpPr/>
              <p:nvPr/>
            </p:nvSpPr>
            <p:spPr>
              <a:xfrm rot="1332457">
                <a:off x="10018302" y="2418687"/>
                <a:ext cx="157158" cy="6217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2" name="Google Shape;1162;p14"/>
              <p:cNvSpPr/>
              <p:nvPr/>
            </p:nvSpPr>
            <p:spPr>
              <a:xfrm rot="4772902">
                <a:off x="9504839" y="1347188"/>
                <a:ext cx="157107" cy="6219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3" name="Google Shape;1163;p14"/>
              <p:cNvSpPr/>
              <p:nvPr/>
            </p:nvSpPr>
            <p:spPr>
              <a:xfrm rot="5748514">
                <a:off x="9743089" y="1109123"/>
                <a:ext cx="157107" cy="6212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4" name="Google Shape;1164;p14"/>
              <p:cNvSpPr/>
              <p:nvPr/>
            </p:nvSpPr>
            <p:spPr>
              <a:xfrm rot="-315228">
                <a:off x="10278586" y="1912775"/>
                <a:ext cx="157261" cy="623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65" name="Google Shape;1165;p14"/>
            <p:cNvSpPr/>
            <p:nvPr/>
          </p:nvSpPr>
          <p:spPr>
            <a:xfrm rot="2700000">
              <a:off x="1225013" y="4808376"/>
              <a:ext cx="346624" cy="346624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14"/>
            <p:cNvSpPr/>
            <p:nvPr/>
          </p:nvSpPr>
          <p:spPr>
            <a:xfrm rot="4259867">
              <a:off x="7232958" y="4762586"/>
              <a:ext cx="191643" cy="19164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14"/>
            <p:cNvSpPr/>
            <p:nvPr/>
          </p:nvSpPr>
          <p:spPr>
            <a:xfrm>
              <a:off x="3755675" y="58650"/>
              <a:ext cx="505200" cy="3465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  <a:effectLst>
              <a:outerShdw rotWithShape="0" algn="bl" dir="9300000" dist="123825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8" name="Google Shape;1168;p14"/>
          <p:cNvSpPr txBox="1"/>
          <p:nvPr>
            <p:ph hasCustomPrompt="1" type="title"/>
          </p:nvPr>
        </p:nvSpPr>
        <p:spPr>
          <a:xfrm>
            <a:off x="1142613" y="1497975"/>
            <a:ext cx="1214700" cy="946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Libre Franklin Black"/>
              <a:buNone/>
              <a:defRPr b="1" sz="6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69" name="Google Shape;1169;p14"/>
          <p:cNvSpPr txBox="1"/>
          <p:nvPr>
            <p:ph idx="2" type="title"/>
          </p:nvPr>
        </p:nvSpPr>
        <p:spPr>
          <a:xfrm>
            <a:off x="1142613" y="2258925"/>
            <a:ext cx="4905600" cy="13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15"/>
          <p:cNvSpPr txBox="1"/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172" name="Google Shape;1172;p15"/>
          <p:cNvGrpSpPr/>
          <p:nvPr/>
        </p:nvGrpSpPr>
        <p:grpSpPr>
          <a:xfrm>
            <a:off x="-1187025" y="-124150"/>
            <a:ext cx="10645664" cy="6421800"/>
            <a:chOff x="-1187025" y="-124150"/>
            <a:chExt cx="10645664" cy="6421800"/>
          </a:xfrm>
        </p:grpSpPr>
        <p:grpSp>
          <p:nvGrpSpPr>
            <p:cNvPr id="1173" name="Google Shape;1173;p15"/>
            <p:cNvGrpSpPr/>
            <p:nvPr/>
          </p:nvGrpSpPr>
          <p:grpSpPr>
            <a:xfrm flipH="1">
              <a:off x="808586" y="4668907"/>
              <a:ext cx="1323848" cy="358724"/>
              <a:chOff x="3111721" y="3719070"/>
              <a:chExt cx="2418429" cy="764055"/>
            </a:xfrm>
          </p:grpSpPr>
          <p:sp>
            <p:nvSpPr>
              <p:cNvPr id="1174" name="Google Shape;1174;p15"/>
              <p:cNvSpPr/>
              <p:nvPr/>
            </p:nvSpPr>
            <p:spPr>
              <a:xfrm>
                <a:off x="3141325" y="3938825"/>
                <a:ext cx="2388825" cy="544300"/>
              </a:xfrm>
              <a:custGeom>
                <a:rect b="b" l="l" r="r" t="t"/>
                <a:pathLst>
                  <a:path extrusionOk="0" h="21772" w="95553">
                    <a:moveTo>
                      <a:pt x="0" y="21772"/>
                    </a:moveTo>
                    <a:lnTo>
                      <a:pt x="20260" y="605"/>
                    </a:lnTo>
                    <a:lnTo>
                      <a:pt x="38705" y="21469"/>
                    </a:lnTo>
                    <a:lnTo>
                      <a:pt x="56698" y="432"/>
                    </a:lnTo>
                    <a:lnTo>
                      <a:pt x="74084" y="21772"/>
                    </a:lnTo>
                    <a:lnTo>
                      <a:pt x="95553" y="0"/>
                    </a:lnTo>
                  </a:path>
                </a:pathLst>
              </a:custGeom>
              <a:noFill/>
              <a:ln cap="flat" cmpd="sng" w="152400">
                <a:solidFill>
                  <a:schemeClr val="dk1"/>
                </a:solidFill>
                <a:prstDash val="solid"/>
                <a:miter lim="8000"/>
                <a:headEnd len="med" w="med" type="none"/>
                <a:tailEnd len="med" w="med" type="none"/>
              </a:ln>
            </p:spPr>
          </p:sp>
          <p:sp>
            <p:nvSpPr>
              <p:cNvPr id="1175" name="Google Shape;1175;p15"/>
              <p:cNvSpPr/>
              <p:nvPr/>
            </p:nvSpPr>
            <p:spPr>
              <a:xfrm>
                <a:off x="3111721" y="3719070"/>
                <a:ext cx="2388825" cy="544300"/>
              </a:xfrm>
              <a:custGeom>
                <a:rect b="b" l="l" r="r" t="t"/>
                <a:pathLst>
                  <a:path extrusionOk="0" h="21772" w="95553">
                    <a:moveTo>
                      <a:pt x="0" y="21772"/>
                    </a:moveTo>
                    <a:lnTo>
                      <a:pt x="20260" y="605"/>
                    </a:lnTo>
                    <a:lnTo>
                      <a:pt x="38705" y="21469"/>
                    </a:lnTo>
                    <a:lnTo>
                      <a:pt x="56698" y="432"/>
                    </a:lnTo>
                    <a:lnTo>
                      <a:pt x="74084" y="21772"/>
                    </a:lnTo>
                    <a:lnTo>
                      <a:pt x="95553" y="0"/>
                    </a:lnTo>
                  </a:path>
                </a:pathLst>
              </a:custGeom>
              <a:noFill/>
              <a:ln cap="flat" cmpd="sng" w="152400">
                <a:solidFill>
                  <a:schemeClr val="accent1"/>
                </a:solidFill>
                <a:prstDash val="solid"/>
                <a:miter lim="8000"/>
                <a:headEnd len="med" w="med" type="none"/>
                <a:tailEnd len="med" w="med" type="none"/>
              </a:ln>
            </p:spPr>
          </p:sp>
        </p:grpSp>
        <p:sp>
          <p:nvSpPr>
            <p:cNvPr id="1176" name="Google Shape;1176;p15"/>
            <p:cNvSpPr/>
            <p:nvPr/>
          </p:nvSpPr>
          <p:spPr>
            <a:xfrm>
              <a:off x="213600" y="3843500"/>
              <a:ext cx="505200" cy="346500"/>
            </a:xfrm>
            <a:prstGeom prst="triangle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77" name="Google Shape;1177;p15"/>
            <p:cNvGrpSpPr/>
            <p:nvPr/>
          </p:nvGrpSpPr>
          <p:grpSpPr>
            <a:xfrm>
              <a:off x="-1187025" y="4302050"/>
              <a:ext cx="1995600" cy="1995600"/>
              <a:chOff x="8149125" y="-378000"/>
              <a:chExt cx="1995600" cy="1995600"/>
            </a:xfrm>
          </p:grpSpPr>
          <p:sp>
            <p:nvSpPr>
              <p:cNvPr id="1178" name="Google Shape;1178;p15"/>
              <p:cNvSpPr/>
              <p:nvPr/>
            </p:nvSpPr>
            <p:spPr>
              <a:xfrm>
                <a:off x="8149125" y="-378000"/>
                <a:ext cx="1995600" cy="1995600"/>
              </a:xfrm>
              <a:prstGeom prst="donut">
                <a:avLst>
                  <a:gd fmla="val 25000" name="adj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8700000" dist="85725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9" name="Google Shape;1179;p15"/>
              <p:cNvSpPr/>
              <p:nvPr/>
            </p:nvSpPr>
            <p:spPr>
              <a:xfrm>
                <a:off x="8806891" y="142039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0" name="Google Shape;1180;p15"/>
              <p:cNvSpPr/>
              <p:nvPr/>
            </p:nvSpPr>
            <p:spPr>
              <a:xfrm>
                <a:off x="8784216" y="122384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1" name="Google Shape;1181;p15"/>
              <p:cNvSpPr/>
              <p:nvPr/>
            </p:nvSpPr>
            <p:spPr>
              <a:xfrm>
                <a:off x="9086616" y="13221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2" name="Google Shape;1182;p15"/>
              <p:cNvSpPr/>
              <p:nvPr/>
            </p:nvSpPr>
            <p:spPr>
              <a:xfrm>
                <a:off x="8549891" y="123139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3" name="Google Shape;1183;p15"/>
              <p:cNvSpPr/>
              <p:nvPr/>
            </p:nvSpPr>
            <p:spPr>
              <a:xfrm>
                <a:off x="8587666" y="96684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4" name="Google Shape;1184;p15"/>
              <p:cNvSpPr/>
              <p:nvPr/>
            </p:nvSpPr>
            <p:spPr>
              <a:xfrm>
                <a:off x="8323116" y="85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5" name="Google Shape;1185;p15"/>
              <p:cNvSpPr/>
              <p:nvPr/>
            </p:nvSpPr>
            <p:spPr>
              <a:xfrm>
                <a:off x="8481841" y="6191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6" name="Google Shape;1186;p15"/>
              <p:cNvSpPr/>
              <p:nvPr/>
            </p:nvSpPr>
            <p:spPr>
              <a:xfrm>
                <a:off x="8277716" y="64179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7" name="Google Shape;1187;p15"/>
              <p:cNvSpPr/>
              <p:nvPr/>
            </p:nvSpPr>
            <p:spPr>
              <a:xfrm>
                <a:off x="8391116" y="35526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8" name="Google Shape;1188;p15"/>
              <p:cNvSpPr/>
              <p:nvPr/>
            </p:nvSpPr>
            <p:spPr>
              <a:xfrm>
                <a:off x="8580116" y="1882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9" name="Google Shape;1189;p15"/>
              <p:cNvSpPr/>
              <p:nvPr/>
            </p:nvSpPr>
            <p:spPr>
              <a:xfrm>
                <a:off x="8421366" y="101219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0" name="Google Shape;1190;p15"/>
              <p:cNvSpPr/>
              <p:nvPr/>
            </p:nvSpPr>
            <p:spPr>
              <a:xfrm>
                <a:off x="9494816" y="123896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1" name="Google Shape;1191;p15"/>
              <p:cNvSpPr/>
              <p:nvPr/>
            </p:nvSpPr>
            <p:spPr>
              <a:xfrm>
                <a:off x="9245366" y="139016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2" name="Google Shape;1192;p15"/>
              <p:cNvSpPr/>
              <p:nvPr/>
            </p:nvSpPr>
            <p:spPr>
              <a:xfrm>
                <a:off x="9252916" y="119359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3" name="Google Shape;1193;p15"/>
              <p:cNvSpPr/>
              <p:nvPr/>
            </p:nvSpPr>
            <p:spPr>
              <a:xfrm>
                <a:off x="8496966" y="-3101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4" name="Google Shape;1194;p15"/>
              <p:cNvSpPr/>
              <p:nvPr/>
            </p:nvSpPr>
            <p:spPr>
              <a:xfrm>
                <a:off x="8746416" y="-7563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5" name="Google Shape;1195;p15"/>
              <p:cNvSpPr/>
              <p:nvPr/>
            </p:nvSpPr>
            <p:spPr>
              <a:xfrm>
                <a:off x="9124416" y="-9903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6" name="Google Shape;1196;p15"/>
              <p:cNvSpPr/>
              <p:nvPr/>
            </p:nvSpPr>
            <p:spPr>
              <a:xfrm>
                <a:off x="8927841" y="-24196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7" name="Google Shape;1197;p15"/>
              <p:cNvSpPr/>
              <p:nvPr/>
            </p:nvSpPr>
            <p:spPr>
              <a:xfrm>
                <a:off x="9305841" y="-26536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8" name="Google Shape;1198;p15"/>
              <p:cNvSpPr/>
              <p:nvPr/>
            </p:nvSpPr>
            <p:spPr>
              <a:xfrm>
                <a:off x="9464591" y="3704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9" name="Google Shape;1199;p15"/>
              <p:cNvSpPr/>
              <p:nvPr/>
            </p:nvSpPr>
            <p:spPr>
              <a:xfrm>
                <a:off x="9729166" y="21089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0" name="Google Shape;1200;p15"/>
              <p:cNvSpPr/>
              <p:nvPr/>
            </p:nvSpPr>
            <p:spPr>
              <a:xfrm>
                <a:off x="9653591" y="-8393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1" name="Google Shape;1201;p15"/>
              <p:cNvSpPr/>
              <p:nvPr/>
            </p:nvSpPr>
            <p:spPr>
              <a:xfrm>
                <a:off x="9585541" y="103486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2" name="Google Shape;1202;p15"/>
              <p:cNvSpPr/>
              <p:nvPr/>
            </p:nvSpPr>
            <p:spPr>
              <a:xfrm>
                <a:off x="9751841" y="8156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3" name="Google Shape;1203;p15"/>
              <p:cNvSpPr/>
              <p:nvPr/>
            </p:nvSpPr>
            <p:spPr>
              <a:xfrm>
                <a:off x="9759391" y="56616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4" name="Google Shape;1204;p15"/>
              <p:cNvSpPr/>
              <p:nvPr/>
            </p:nvSpPr>
            <p:spPr>
              <a:xfrm>
                <a:off x="9683816" y="122384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5" name="Google Shape;1205;p15"/>
              <p:cNvSpPr/>
              <p:nvPr/>
            </p:nvSpPr>
            <p:spPr>
              <a:xfrm>
                <a:off x="9889416" y="96684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6" name="Google Shape;1206;p15"/>
              <p:cNvSpPr/>
              <p:nvPr/>
            </p:nvSpPr>
            <p:spPr>
              <a:xfrm>
                <a:off x="9955966" y="62664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7" name="Google Shape;1207;p15"/>
              <p:cNvSpPr/>
              <p:nvPr/>
            </p:nvSpPr>
            <p:spPr>
              <a:xfrm>
                <a:off x="9903041" y="3545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8" name="Google Shape;1208;p15"/>
              <p:cNvSpPr/>
              <p:nvPr/>
            </p:nvSpPr>
            <p:spPr>
              <a:xfrm>
                <a:off x="9797216" y="6726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9" name="Google Shape;1209;p15"/>
              <p:cNvSpPr/>
              <p:nvPr/>
            </p:nvSpPr>
            <p:spPr>
              <a:xfrm>
                <a:off x="9441891" y="139769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0" name="Google Shape;1210;p15"/>
              <p:cNvSpPr/>
              <p:nvPr/>
            </p:nvSpPr>
            <p:spPr>
              <a:xfrm>
                <a:off x="8980766" y="12087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1" name="Google Shape;1211;p15"/>
              <p:cNvSpPr/>
              <p:nvPr/>
            </p:nvSpPr>
            <p:spPr>
              <a:xfrm>
                <a:off x="9086616" y="14582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12" name="Google Shape;1212;p15"/>
            <p:cNvSpPr/>
            <p:nvPr/>
          </p:nvSpPr>
          <p:spPr>
            <a:xfrm rot="9879501">
              <a:off x="8831376" y="4155895"/>
              <a:ext cx="191629" cy="19162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15"/>
            <p:cNvSpPr/>
            <p:nvPr/>
          </p:nvSpPr>
          <p:spPr>
            <a:xfrm rot="8355378">
              <a:off x="2751126" y="5035023"/>
              <a:ext cx="405867" cy="84245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15"/>
            <p:cNvSpPr/>
            <p:nvPr/>
          </p:nvSpPr>
          <p:spPr>
            <a:xfrm rot="-897031">
              <a:off x="9048870" y="3568065"/>
              <a:ext cx="405838" cy="8441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15"/>
            <p:cNvSpPr/>
            <p:nvPr/>
          </p:nvSpPr>
          <p:spPr>
            <a:xfrm rot="-8096408">
              <a:off x="7472066" y="4808186"/>
              <a:ext cx="406021" cy="84429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15"/>
            <p:cNvSpPr/>
            <p:nvPr/>
          </p:nvSpPr>
          <p:spPr>
            <a:xfrm rot="9366379">
              <a:off x="-191991" y="2478887"/>
              <a:ext cx="405885" cy="84345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15"/>
            <p:cNvSpPr/>
            <p:nvPr/>
          </p:nvSpPr>
          <p:spPr>
            <a:xfrm rot="-8098203">
              <a:off x="183935" y="7036"/>
              <a:ext cx="405809" cy="84429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15"/>
            <p:cNvSpPr/>
            <p:nvPr/>
          </p:nvSpPr>
          <p:spPr>
            <a:xfrm rot="-8098203">
              <a:off x="8724285" y="720636"/>
              <a:ext cx="405809" cy="84429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19" name="Google Shape;1219;p15"/>
            <p:cNvGrpSpPr/>
            <p:nvPr/>
          </p:nvGrpSpPr>
          <p:grpSpPr>
            <a:xfrm rot="3414734">
              <a:off x="161641" y="511635"/>
              <a:ext cx="191642" cy="191632"/>
              <a:chOff x="5939341" y="4763875"/>
              <a:chExt cx="191650" cy="191640"/>
            </a:xfrm>
          </p:grpSpPr>
          <p:sp>
            <p:nvSpPr>
              <p:cNvPr id="1220" name="Google Shape;1220;p15"/>
              <p:cNvSpPr/>
              <p:nvPr/>
            </p:nvSpPr>
            <p:spPr>
              <a:xfrm>
                <a:off x="593934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1" name="Google Shape;1221;p15"/>
              <p:cNvSpPr/>
              <p:nvPr/>
            </p:nvSpPr>
            <p:spPr>
              <a:xfrm>
                <a:off x="6068891" y="476387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2" name="Google Shape;1222;p15"/>
              <p:cNvSpPr/>
              <p:nvPr/>
            </p:nvSpPr>
            <p:spPr>
              <a:xfrm>
                <a:off x="606889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3" name="Google Shape;1223;p15"/>
            <p:cNvGrpSpPr/>
            <p:nvPr/>
          </p:nvGrpSpPr>
          <p:grpSpPr>
            <a:xfrm rot="8597638">
              <a:off x="7014639" y="4752457"/>
              <a:ext cx="191647" cy="191637"/>
              <a:chOff x="5939341" y="4763875"/>
              <a:chExt cx="191650" cy="191640"/>
            </a:xfrm>
          </p:grpSpPr>
          <p:sp>
            <p:nvSpPr>
              <p:cNvPr id="1224" name="Google Shape;1224;p15"/>
              <p:cNvSpPr/>
              <p:nvPr/>
            </p:nvSpPr>
            <p:spPr>
              <a:xfrm>
                <a:off x="593934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5" name="Google Shape;1225;p15"/>
              <p:cNvSpPr/>
              <p:nvPr/>
            </p:nvSpPr>
            <p:spPr>
              <a:xfrm>
                <a:off x="6068891" y="476387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6" name="Google Shape;1226;p15"/>
              <p:cNvSpPr/>
              <p:nvPr/>
            </p:nvSpPr>
            <p:spPr>
              <a:xfrm>
                <a:off x="606889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7" name="Google Shape;1227;p15"/>
            <p:cNvGrpSpPr/>
            <p:nvPr/>
          </p:nvGrpSpPr>
          <p:grpSpPr>
            <a:xfrm rot="-9813291">
              <a:off x="8831370" y="133803"/>
              <a:ext cx="191652" cy="191642"/>
              <a:chOff x="5939341" y="4763875"/>
              <a:chExt cx="191650" cy="191640"/>
            </a:xfrm>
          </p:grpSpPr>
          <p:sp>
            <p:nvSpPr>
              <p:cNvPr id="1228" name="Google Shape;1228;p15"/>
              <p:cNvSpPr/>
              <p:nvPr/>
            </p:nvSpPr>
            <p:spPr>
              <a:xfrm>
                <a:off x="593934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9" name="Google Shape;1229;p15"/>
              <p:cNvSpPr/>
              <p:nvPr/>
            </p:nvSpPr>
            <p:spPr>
              <a:xfrm>
                <a:off x="6068891" y="476387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0" name="Google Shape;1230;p15"/>
              <p:cNvSpPr/>
              <p:nvPr/>
            </p:nvSpPr>
            <p:spPr>
              <a:xfrm>
                <a:off x="606889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2" name="Google Shape;1232;p16"/>
          <p:cNvGrpSpPr/>
          <p:nvPr/>
        </p:nvGrpSpPr>
        <p:grpSpPr>
          <a:xfrm>
            <a:off x="-1067008" y="-591679"/>
            <a:ext cx="10968973" cy="6916425"/>
            <a:chOff x="-1067008" y="-591679"/>
            <a:chExt cx="10968973" cy="6916425"/>
          </a:xfrm>
        </p:grpSpPr>
        <p:sp>
          <p:nvSpPr>
            <p:cNvPr id="1233" name="Google Shape;1233;p16"/>
            <p:cNvSpPr/>
            <p:nvPr/>
          </p:nvSpPr>
          <p:spPr>
            <a:xfrm flipH="1" rot="8100000">
              <a:off x="1547730" y="5145938"/>
              <a:ext cx="405596" cy="84429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34" name="Google Shape;1234;p16"/>
            <p:cNvGrpSpPr/>
            <p:nvPr/>
          </p:nvGrpSpPr>
          <p:grpSpPr>
            <a:xfrm flipH="1" rot="10800000">
              <a:off x="8875416" y="1761249"/>
              <a:ext cx="1026550" cy="979208"/>
              <a:chOff x="-53484" y="876090"/>
              <a:chExt cx="1026550" cy="979208"/>
            </a:xfrm>
          </p:grpSpPr>
          <p:grpSp>
            <p:nvGrpSpPr>
              <p:cNvPr id="1235" name="Google Shape;1235;p16"/>
              <p:cNvGrpSpPr/>
              <p:nvPr/>
            </p:nvGrpSpPr>
            <p:grpSpPr>
              <a:xfrm>
                <a:off x="910941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1236" name="Google Shape;1236;p16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37" name="Google Shape;1237;p16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38" name="Google Shape;1238;p16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39" name="Google Shape;1239;p16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0" name="Google Shape;1240;p16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1" name="Google Shape;1241;p16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2" name="Google Shape;1242;p16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3" name="Google Shape;1243;p16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4" name="Google Shape;1244;p16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45" name="Google Shape;1245;p16"/>
              <p:cNvGrpSpPr/>
              <p:nvPr/>
            </p:nvGrpSpPr>
            <p:grpSpPr>
              <a:xfrm>
                <a:off x="773166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1246" name="Google Shape;1246;p16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7" name="Google Shape;1247;p16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8" name="Google Shape;1248;p16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9" name="Google Shape;1249;p16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0" name="Google Shape;1250;p16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1" name="Google Shape;1251;p16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2" name="Google Shape;1252;p16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3" name="Google Shape;1253;p16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4" name="Google Shape;1254;p16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55" name="Google Shape;1255;p16"/>
              <p:cNvGrpSpPr/>
              <p:nvPr/>
            </p:nvGrpSpPr>
            <p:grpSpPr>
              <a:xfrm>
                <a:off x="635391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1256" name="Google Shape;1256;p16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7" name="Google Shape;1257;p16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8" name="Google Shape;1258;p16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9" name="Google Shape;1259;p16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0" name="Google Shape;1260;p16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1" name="Google Shape;1261;p16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2" name="Google Shape;1262;p16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3" name="Google Shape;1263;p16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4" name="Google Shape;1264;p16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65" name="Google Shape;1265;p16"/>
              <p:cNvGrpSpPr/>
              <p:nvPr/>
            </p:nvGrpSpPr>
            <p:grpSpPr>
              <a:xfrm>
                <a:off x="497616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1266" name="Google Shape;1266;p16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7" name="Google Shape;1267;p16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8" name="Google Shape;1268;p16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9" name="Google Shape;1269;p16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0" name="Google Shape;1270;p16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1" name="Google Shape;1271;p16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2" name="Google Shape;1272;p16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3" name="Google Shape;1273;p16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4" name="Google Shape;1274;p16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75" name="Google Shape;1275;p16"/>
              <p:cNvGrpSpPr/>
              <p:nvPr/>
            </p:nvGrpSpPr>
            <p:grpSpPr>
              <a:xfrm>
                <a:off x="359841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1276" name="Google Shape;1276;p16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7" name="Google Shape;1277;p16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8" name="Google Shape;1278;p16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9" name="Google Shape;1279;p16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80" name="Google Shape;1280;p16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81" name="Google Shape;1281;p16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82" name="Google Shape;1282;p16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83" name="Google Shape;1283;p16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84" name="Google Shape;1284;p16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85" name="Google Shape;1285;p16"/>
              <p:cNvGrpSpPr/>
              <p:nvPr/>
            </p:nvGrpSpPr>
            <p:grpSpPr>
              <a:xfrm>
                <a:off x="222066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1286" name="Google Shape;1286;p16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87" name="Google Shape;1287;p16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88" name="Google Shape;1288;p16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89" name="Google Shape;1289;p16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90" name="Google Shape;1290;p16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91" name="Google Shape;1291;p16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92" name="Google Shape;1292;p16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93" name="Google Shape;1293;p16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94" name="Google Shape;1294;p16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95" name="Google Shape;1295;p16"/>
              <p:cNvGrpSpPr/>
              <p:nvPr/>
            </p:nvGrpSpPr>
            <p:grpSpPr>
              <a:xfrm>
                <a:off x="84291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1296" name="Google Shape;1296;p16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97" name="Google Shape;1297;p16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98" name="Google Shape;1298;p16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99" name="Google Shape;1299;p16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00" name="Google Shape;1300;p16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01" name="Google Shape;1301;p16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02" name="Google Shape;1302;p16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03" name="Google Shape;1303;p16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04" name="Google Shape;1304;p16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305" name="Google Shape;1305;p16"/>
              <p:cNvGrpSpPr/>
              <p:nvPr/>
            </p:nvGrpSpPr>
            <p:grpSpPr>
              <a:xfrm>
                <a:off x="-53484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1306" name="Google Shape;1306;p16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07" name="Google Shape;1307;p16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08" name="Google Shape;1308;p16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09" name="Google Shape;1309;p16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10" name="Google Shape;1310;p16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11" name="Google Shape;1311;p16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12" name="Google Shape;1312;p16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13" name="Google Shape;1313;p16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14" name="Google Shape;1314;p16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315" name="Google Shape;1315;p16"/>
            <p:cNvSpPr/>
            <p:nvPr/>
          </p:nvSpPr>
          <p:spPr>
            <a:xfrm flipH="1" rot="10800000">
              <a:off x="5956688" y="-591679"/>
              <a:ext cx="1130400" cy="979200"/>
            </a:xfrm>
            <a:prstGeom prst="pie">
              <a:avLst>
                <a:gd fmla="val 10800078" name="adj1"/>
                <a:gd fmla="val 2158235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16"/>
            <p:cNvSpPr/>
            <p:nvPr/>
          </p:nvSpPr>
          <p:spPr>
            <a:xfrm flipH="1" rot="10800000">
              <a:off x="865200" y="4632296"/>
              <a:ext cx="346500" cy="3465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17" name="Google Shape;1317;p16"/>
            <p:cNvGrpSpPr/>
            <p:nvPr/>
          </p:nvGrpSpPr>
          <p:grpSpPr>
            <a:xfrm flipH="1" rot="8556385">
              <a:off x="8138958" y="38490"/>
              <a:ext cx="191654" cy="191644"/>
              <a:chOff x="5939341" y="4763875"/>
              <a:chExt cx="191650" cy="191640"/>
            </a:xfrm>
          </p:grpSpPr>
          <p:sp>
            <p:nvSpPr>
              <p:cNvPr id="1318" name="Google Shape;1318;p16"/>
              <p:cNvSpPr/>
              <p:nvPr/>
            </p:nvSpPr>
            <p:spPr>
              <a:xfrm>
                <a:off x="593934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9" name="Google Shape;1319;p16"/>
              <p:cNvSpPr/>
              <p:nvPr/>
            </p:nvSpPr>
            <p:spPr>
              <a:xfrm>
                <a:off x="6068891" y="476387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0" name="Google Shape;1320;p16"/>
              <p:cNvSpPr/>
              <p:nvPr/>
            </p:nvSpPr>
            <p:spPr>
              <a:xfrm>
                <a:off x="606889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21" name="Google Shape;1321;p16"/>
            <p:cNvGrpSpPr/>
            <p:nvPr/>
          </p:nvGrpSpPr>
          <p:grpSpPr>
            <a:xfrm flipH="1" rot="1691386">
              <a:off x="399174" y="4075079"/>
              <a:ext cx="191653" cy="191643"/>
              <a:chOff x="5939341" y="4763875"/>
              <a:chExt cx="191650" cy="191640"/>
            </a:xfrm>
          </p:grpSpPr>
          <p:sp>
            <p:nvSpPr>
              <p:cNvPr id="1322" name="Google Shape;1322;p16"/>
              <p:cNvSpPr/>
              <p:nvPr/>
            </p:nvSpPr>
            <p:spPr>
              <a:xfrm>
                <a:off x="593934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3" name="Google Shape;1323;p16"/>
              <p:cNvSpPr/>
              <p:nvPr/>
            </p:nvSpPr>
            <p:spPr>
              <a:xfrm>
                <a:off x="6068891" y="476387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4" name="Google Shape;1324;p16"/>
              <p:cNvSpPr/>
              <p:nvPr/>
            </p:nvSpPr>
            <p:spPr>
              <a:xfrm>
                <a:off x="606889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25" name="Google Shape;1325;p16"/>
            <p:cNvGrpSpPr/>
            <p:nvPr/>
          </p:nvGrpSpPr>
          <p:grpSpPr>
            <a:xfrm flipH="1" rot="4516384">
              <a:off x="-417853" y="4422661"/>
              <a:ext cx="1135293" cy="1180991"/>
              <a:chOff x="-87012" y="2672250"/>
              <a:chExt cx="1135350" cy="1181050"/>
            </a:xfrm>
          </p:grpSpPr>
          <p:sp>
            <p:nvSpPr>
              <p:cNvPr id="1326" name="Google Shape;1326;p16"/>
              <p:cNvSpPr/>
              <p:nvPr/>
            </p:nvSpPr>
            <p:spPr>
              <a:xfrm>
                <a:off x="-87012" y="2916100"/>
                <a:ext cx="937200" cy="9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7" name="Google Shape;1327;p16"/>
              <p:cNvSpPr/>
              <p:nvPr/>
            </p:nvSpPr>
            <p:spPr>
              <a:xfrm>
                <a:off x="111138" y="2672250"/>
                <a:ext cx="937200" cy="937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28" name="Google Shape;1328;p16"/>
            <p:cNvSpPr/>
            <p:nvPr/>
          </p:nvSpPr>
          <p:spPr>
            <a:xfrm flipH="1" rot="6540133">
              <a:off x="8134371" y="4797266"/>
              <a:ext cx="191643" cy="19164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16"/>
            <p:cNvSpPr/>
            <p:nvPr/>
          </p:nvSpPr>
          <p:spPr>
            <a:xfrm flipH="1" rot="2205582">
              <a:off x="1046676" y="190317"/>
              <a:ext cx="405541" cy="8424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16"/>
            <p:cNvSpPr/>
            <p:nvPr/>
          </p:nvSpPr>
          <p:spPr>
            <a:xfrm flipH="1" rot="-2252875">
              <a:off x="8486152" y="1154284"/>
              <a:ext cx="405628" cy="84305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16"/>
            <p:cNvSpPr/>
            <p:nvPr/>
          </p:nvSpPr>
          <p:spPr>
            <a:xfrm flipH="1" rot="-7736261">
              <a:off x="5784534" y="5201498"/>
              <a:ext cx="405744" cy="84287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16"/>
            <p:cNvSpPr/>
            <p:nvPr/>
          </p:nvSpPr>
          <p:spPr>
            <a:xfrm flipH="1" rot="7896746">
              <a:off x="8718532" y="4045578"/>
              <a:ext cx="405669" cy="84358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33" name="Google Shape;1333;p16"/>
            <p:cNvGrpSpPr/>
            <p:nvPr/>
          </p:nvGrpSpPr>
          <p:grpSpPr>
            <a:xfrm rot="10800000">
              <a:off x="-1067008" y="-408125"/>
              <a:ext cx="1873825" cy="1054375"/>
              <a:chOff x="7605480" y="4253459"/>
              <a:chExt cx="1873825" cy="1054375"/>
            </a:xfrm>
          </p:grpSpPr>
          <p:sp>
            <p:nvSpPr>
              <p:cNvPr id="1334" name="Google Shape;1334;p16"/>
              <p:cNvSpPr/>
              <p:nvPr/>
            </p:nvSpPr>
            <p:spPr>
              <a:xfrm>
                <a:off x="7605480" y="4253459"/>
                <a:ext cx="1873825" cy="1054375"/>
              </a:xfrm>
              <a:custGeom>
                <a:rect b="b" l="l" r="r" t="t"/>
                <a:pathLst>
                  <a:path extrusionOk="0" h="42175" w="74953">
                    <a:moveTo>
                      <a:pt x="12774" y="38955"/>
                    </a:moveTo>
                    <a:cubicBezTo>
                      <a:pt x="5332" y="36644"/>
                      <a:pt x="1750" y="33037"/>
                      <a:pt x="429" y="27830"/>
                    </a:cubicBezTo>
                    <a:cubicBezTo>
                      <a:pt x="-892" y="22623"/>
                      <a:pt x="911" y="11955"/>
                      <a:pt x="4848" y="7713"/>
                    </a:cubicBezTo>
                    <a:cubicBezTo>
                      <a:pt x="8785" y="3471"/>
                      <a:pt x="18209" y="1947"/>
                      <a:pt x="24051" y="2379"/>
                    </a:cubicBezTo>
                    <a:cubicBezTo>
                      <a:pt x="29893" y="2811"/>
                      <a:pt x="35329" y="10660"/>
                      <a:pt x="39901" y="10304"/>
                    </a:cubicBezTo>
                    <a:cubicBezTo>
                      <a:pt x="44473" y="9948"/>
                      <a:pt x="46860" y="1160"/>
                      <a:pt x="51483" y="245"/>
                    </a:cubicBezTo>
                    <a:cubicBezTo>
                      <a:pt x="56106" y="-669"/>
                      <a:pt x="63726" y="1007"/>
                      <a:pt x="67637" y="4817"/>
                    </a:cubicBezTo>
                    <a:cubicBezTo>
                      <a:pt x="71549" y="8627"/>
                      <a:pt x="74901" y="17212"/>
                      <a:pt x="74952" y="23105"/>
                    </a:cubicBezTo>
                    <a:cubicBezTo>
                      <a:pt x="75003" y="28998"/>
                      <a:pt x="72921" y="37075"/>
                      <a:pt x="67943" y="40174"/>
                    </a:cubicBezTo>
                    <a:cubicBezTo>
                      <a:pt x="62965" y="43273"/>
                      <a:pt x="54278" y="41901"/>
                      <a:pt x="45083" y="41698"/>
                    </a:cubicBezTo>
                    <a:cubicBezTo>
                      <a:pt x="35888" y="41495"/>
                      <a:pt x="20216" y="41266"/>
                      <a:pt x="12774" y="3895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grpSp>
            <p:nvGrpSpPr>
              <p:cNvPr id="1335" name="Google Shape;1335;p16"/>
              <p:cNvGrpSpPr/>
              <p:nvPr/>
            </p:nvGrpSpPr>
            <p:grpSpPr>
              <a:xfrm>
                <a:off x="7708460" y="4378406"/>
                <a:ext cx="1357212" cy="655899"/>
                <a:chOff x="7708460" y="4378406"/>
                <a:chExt cx="1357212" cy="655899"/>
              </a:xfrm>
            </p:grpSpPr>
            <p:sp>
              <p:nvSpPr>
                <p:cNvPr id="1336" name="Google Shape;1336;p16"/>
                <p:cNvSpPr/>
                <p:nvPr/>
              </p:nvSpPr>
              <p:spPr>
                <a:xfrm rot="2904166">
                  <a:off x="7818729" y="4667409"/>
                  <a:ext cx="157255" cy="61836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7" name="Google Shape;1337;p16"/>
                <p:cNvSpPr/>
                <p:nvPr/>
              </p:nvSpPr>
              <p:spPr>
                <a:xfrm rot="5708697">
                  <a:off x="7932068" y="4922287"/>
                  <a:ext cx="157233" cy="62035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8" name="Google Shape;1338;p16"/>
                <p:cNvSpPr/>
                <p:nvPr/>
              </p:nvSpPr>
              <p:spPr>
                <a:xfrm rot="-2852997">
                  <a:off x="8099446" y="4605605"/>
                  <a:ext cx="157346" cy="62216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9" name="Google Shape;1339;p16"/>
                <p:cNvSpPr/>
                <p:nvPr/>
              </p:nvSpPr>
              <p:spPr>
                <a:xfrm rot="834224">
                  <a:off x="8254187" y="4915570"/>
                  <a:ext cx="157309" cy="62066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0" name="Google Shape;1340;p16"/>
                <p:cNvSpPr/>
                <p:nvPr/>
              </p:nvSpPr>
              <p:spPr>
                <a:xfrm rot="7014453">
                  <a:off x="8438042" y="4667287"/>
                  <a:ext cx="157109" cy="62118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1" name="Google Shape;1341;p16"/>
                <p:cNvSpPr/>
                <p:nvPr/>
              </p:nvSpPr>
              <p:spPr>
                <a:xfrm rot="-6691012">
                  <a:off x="8929400" y="4431742"/>
                  <a:ext cx="157044" cy="62227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2" name="Google Shape;1342;p16"/>
                <p:cNvSpPr/>
                <p:nvPr/>
              </p:nvSpPr>
              <p:spPr>
                <a:xfrm rot="-2852997">
                  <a:off x="8614416" y="4902456"/>
                  <a:ext cx="157346" cy="62216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3" name="Google Shape;1343;p16"/>
                <p:cNvSpPr/>
                <p:nvPr/>
              </p:nvSpPr>
              <p:spPr>
                <a:xfrm rot="-8785868">
                  <a:off x="8710562" y="4667269"/>
                  <a:ext cx="157341" cy="62155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4" name="Google Shape;1344;p16"/>
                <p:cNvSpPr/>
                <p:nvPr/>
              </p:nvSpPr>
              <p:spPr>
                <a:xfrm rot="2495834">
                  <a:off x="7944407" y="4431722"/>
                  <a:ext cx="157255" cy="6225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5" name="Google Shape;1345;p16"/>
                <p:cNvSpPr/>
                <p:nvPr/>
              </p:nvSpPr>
              <p:spPr>
                <a:xfrm rot="2565528">
                  <a:off x="8890259" y="4879345"/>
                  <a:ext cx="157310" cy="62198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6" name="Google Shape;1346;p16"/>
                <p:cNvSpPr/>
                <p:nvPr/>
              </p:nvSpPr>
              <p:spPr>
                <a:xfrm rot="8406625">
                  <a:off x="7710121" y="4915383"/>
                  <a:ext cx="157178" cy="62418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347" name="Google Shape;1347;p16"/>
            <p:cNvGrpSpPr/>
            <p:nvPr/>
          </p:nvGrpSpPr>
          <p:grpSpPr>
            <a:xfrm flipH="1" rot="10800000">
              <a:off x="8582375" y="4571846"/>
              <a:ext cx="505200" cy="1752900"/>
              <a:chOff x="7952525" y="-114800"/>
              <a:chExt cx="505200" cy="1752900"/>
            </a:xfrm>
          </p:grpSpPr>
          <p:sp>
            <p:nvSpPr>
              <p:cNvPr id="1348" name="Google Shape;1348;p16"/>
              <p:cNvSpPr/>
              <p:nvPr/>
            </p:nvSpPr>
            <p:spPr>
              <a:xfrm>
                <a:off x="7952525" y="-114800"/>
                <a:ext cx="505200" cy="175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9" name="Google Shape;1349;p16"/>
              <p:cNvSpPr/>
              <p:nvPr/>
            </p:nvSpPr>
            <p:spPr>
              <a:xfrm rot="-6691012">
                <a:off x="8014475" y="-5670"/>
                <a:ext cx="157044" cy="6222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0" name="Google Shape;1350;p16"/>
              <p:cNvSpPr/>
              <p:nvPr/>
            </p:nvSpPr>
            <p:spPr>
              <a:xfrm rot="5400000">
                <a:off x="8112926" y="548400"/>
                <a:ext cx="157200" cy="6210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1" name="Google Shape;1351;p16"/>
              <p:cNvSpPr/>
              <p:nvPr/>
            </p:nvSpPr>
            <p:spPr>
              <a:xfrm rot="151085">
                <a:off x="8040106" y="1446496"/>
                <a:ext cx="157052" cy="6215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2" name="Google Shape;1352;p16"/>
              <p:cNvSpPr/>
              <p:nvPr/>
            </p:nvSpPr>
            <p:spPr>
              <a:xfrm rot="1505775">
                <a:off x="8228372" y="1305093"/>
                <a:ext cx="157024" cy="62273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3" name="Google Shape;1353;p16"/>
              <p:cNvSpPr/>
              <p:nvPr/>
            </p:nvSpPr>
            <p:spPr>
              <a:xfrm rot="6985096">
                <a:off x="8040071" y="1209304"/>
                <a:ext cx="157107" cy="62253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4" name="Google Shape;1354;p16"/>
              <p:cNvSpPr/>
              <p:nvPr/>
            </p:nvSpPr>
            <p:spPr>
              <a:xfrm rot="-3062972">
                <a:off x="8232865" y="1044688"/>
                <a:ext cx="157004" cy="6208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5" name="Google Shape;1355;p16"/>
              <p:cNvSpPr/>
              <p:nvPr/>
            </p:nvSpPr>
            <p:spPr>
              <a:xfrm rot="-6447906">
                <a:off x="8248147" y="1488888"/>
                <a:ext cx="156935" cy="6224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6" name="Google Shape;1356;p16"/>
              <p:cNvSpPr/>
              <p:nvPr/>
            </p:nvSpPr>
            <p:spPr>
              <a:xfrm rot="-7096711">
                <a:off x="7994676" y="922787"/>
                <a:ext cx="157042" cy="6227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7" name="Google Shape;1357;p16"/>
              <p:cNvSpPr/>
              <p:nvPr/>
            </p:nvSpPr>
            <p:spPr>
              <a:xfrm rot="-481301">
                <a:off x="8201999" y="834247"/>
                <a:ext cx="156936" cy="6211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8" name="Google Shape;1358;p16"/>
              <p:cNvSpPr/>
              <p:nvPr/>
            </p:nvSpPr>
            <p:spPr>
              <a:xfrm rot="9535862">
                <a:off x="8014564" y="730457"/>
                <a:ext cx="156888" cy="6239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9" name="Google Shape;1359;p16"/>
              <p:cNvSpPr/>
              <p:nvPr/>
            </p:nvSpPr>
            <p:spPr>
              <a:xfrm rot="-6691012">
                <a:off x="8263050" y="595180"/>
                <a:ext cx="157044" cy="6222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0" name="Google Shape;1360;p16"/>
              <p:cNvSpPr/>
              <p:nvPr/>
            </p:nvSpPr>
            <p:spPr>
              <a:xfrm rot="-3053731">
                <a:off x="8021181" y="375986"/>
                <a:ext cx="156959" cy="6226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1" name="Google Shape;1361;p16"/>
              <p:cNvSpPr/>
              <p:nvPr/>
            </p:nvSpPr>
            <p:spPr>
              <a:xfrm rot="1822943">
                <a:off x="8221408" y="349564"/>
                <a:ext cx="157187" cy="6225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2" name="Google Shape;1362;p16"/>
              <p:cNvSpPr/>
              <p:nvPr/>
            </p:nvSpPr>
            <p:spPr>
              <a:xfrm rot="348514">
                <a:off x="8172355" y="183148"/>
                <a:ext cx="157107" cy="6212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3" name="Google Shape;1363;p16"/>
              <p:cNvSpPr/>
              <p:nvPr/>
            </p:nvSpPr>
            <p:spPr>
              <a:xfrm rot="7643708">
                <a:off x="8248084" y="-24730"/>
                <a:ext cx="157087" cy="6228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4" name="Google Shape;1364;p16"/>
              <p:cNvSpPr/>
              <p:nvPr/>
            </p:nvSpPr>
            <p:spPr>
              <a:xfrm rot="3791406">
                <a:off x="7972008" y="187177"/>
                <a:ext cx="156973" cy="6211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65" name="Google Shape;1365;p16"/>
            <p:cNvGrpSpPr/>
            <p:nvPr/>
          </p:nvGrpSpPr>
          <p:grpSpPr>
            <a:xfrm flipH="1" rot="5400000">
              <a:off x="8259448" y="-60310"/>
              <a:ext cx="1323848" cy="358724"/>
              <a:chOff x="3111721" y="3719070"/>
              <a:chExt cx="2418429" cy="764055"/>
            </a:xfrm>
          </p:grpSpPr>
          <p:sp>
            <p:nvSpPr>
              <p:cNvPr id="1366" name="Google Shape;1366;p16"/>
              <p:cNvSpPr/>
              <p:nvPr/>
            </p:nvSpPr>
            <p:spPr>
              <a:xfrm>
                <a:off x="3141325" y="3938825"/>
                <a:ext cx="2388825" cy="544300"/>
              </a:xfrm>
              <a:custGeom>
                <a:rect b="b" l="l" r="r" t="t"/>
                <a:pathLst>
                  <a:path extrusionOk="0" h="21772" w="95553">
                    <a:moveTo>
                      <a:pt x="0" y="21772"/>
                    </a:moveTo>
                    <a:lnTo>
                      <a:pt x="20260" y="605"/>
                    </a:lnTo>
                    <a:lnTo>
                      <a:pt x="38705" y="21469"/>
                    </a:lnTo>
                    <a:lnTo>
                      <a:pt x="56698" y="432"/>
                    </a:lnTo>
                    <a:lnTo>
                      <a:pt x="74084" y="21772"/>
                    </a:lnTo>
                    <a:lnTo>
                      <a:pt x="95553" y="0"/>
                    </a:lnTo>
                  </a:path>
                </a:pathLst>
              </a:custGeom>
              <a:noFill/>
              <a:ln cap="flat" cmpd="sng" w="152400">
                <a:solidFill>
                  <a:schemeClr val="dk1"/>
                </a:solidFill>
                <a:prstDash val="solid"/>
                <a:miter lim="8000"/>
                <a:headEnd len="med" w="med" type="none"/>
                <a:tailEnd len="med" w="med" type="none"/>
              </a:ln>
            </p:spPr>
          </p:sp>
          <p:sp>
            <p:nvSpPr>
              <p:cNvPr id="1367" name="Google Shape;1367;p16"/>
              <p:cNvSpPr/>
              <p:nvPr/>
            </p:nvSpPr>
            <p:spPr>
              <a:xfrm>
                <a:off x="3111721" y="3719070"/>
                <a:ext cx="2388825" cy="544300"/>
              </a:xfrm>
              <a:custGeom>
                <a:rect b="b" l="l" r="r" t="t"/>
                <a:pathLst>
                  <a:path extrusionOk="0" h="21772" w="95553">
                    <a:moveTo>
                      <a:pt x="0" y="21772"/>
                    </a:moveTo>
                    <a:lnTo>
                      <a:pt x="20260" y="605"/>
                    </a:lnTo>
                    <a:lnTo>
                      <a:pt x="38705" y="21469"/>
                    </a:lnTo>
                    <a:lnTo>
                      <a:pt x="56698" y="432"/>
                    </a:lnTo>
                    <a:lnTo>
                      <a:pt x="74084" y="21772"/>
                    </a:lnTo>
                    <a:lnTo>
                      <a:pt x="95553" y="0"/>
                    </a:lnTo>
                  </a:path>
                </a:pathLst>
              </a:custGeom>
              <a:noFill/>
              <a:ln cap="flat" cmpd="sng" w="152400">
                <a:solidFill>
                  <a:schemeClr val="accent1"/>
                </a:solidFill>
                <a:prstDash val="solid"/>
                <a:miter lim="8000"/>
                <a:headEnd len="med" w="med" type="none"/>
                <a:tailEnd len="med" w="med" type="none"/>
              </a:ln>
            </p:spPr>
          </p:sp>
        </p:grpSp>
        <p:grpSp>
          <p:nvGrpSpPr>
            <p:cNvPr id="1368" name="Google Shape;1368;p16"/>
            <p:cNvGrpSpPr/>
            <p:nvPr/>
          </p:nvGrpSpPr>
          <p:grpSpPr>
            <a:xfrm flipH="1" rot="-8100000">
              <a:off x="7646695" y="4709729"/>
              <a:ext cx="191648" cy="191638"/>
              <a:chOff x="5939341" y="4763875"/>
              <a:chExt cx="191650" cy="191640"/>
            </a:xfrm>
          </p:grpSpPr>
          <p:sp>
            <p:nvSpPr>
              <p:cNvPr id="1369" name="Google Shape;1369;p16"/>
              <p:cNvSpPr/>
              <p:nvPr/>
            </p:nvSpPr>
            <p:spPr>
              <a:xfrm>
                <a:off x="593934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0" name="Google Shape;1370;p16"/>
              <p:cNvSpPr/>
              <p:nvPr/>
            </p:nvSpPr>
            <p:spPr>
              <a:xfrm>
                <a:off x="6068891" y="476387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1" name="Google Shape;1371;p16"/>
              <p:cNvSpPr/>
              <p:nvPr/>
            </p:nvSpPr>
            <p:spPr>
              <a:xfrm>
                <a:off x="606889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372" name="Google Shape;1372;p16"/>
          <p:cNvSpPr txBox="1"/>
          <p:nvPr>
            <p:ph type="title"/>
          </p:nvPr>
        </p:nvSpPr>
        <p:spPr>
          <a:xfrm>
            <a:off x="2226600" y="732179"/>
            <a:ext cx="4690800" cy="9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73" name="Google Shape;1373;p16"/>
          <p:cNvSpPr txBox="1"/>
          <p:nvPr>
            <p:ph idx="1" type="subTitle"/>
          </p:nvPr>
        </p:nvSpPr>
        <p:spPr>
          <a:xfrm>
            <a:off x="2226600" y="1761240"/>
            <a:ext cx="4690800" cy="11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16"/>
          <p:cNvSpPr txBox="1"/>
          <p:nvPr/>
        </p:nvSpPr>
        <p:spPr>
          <a:xfrm>
            <a:off x="2228850" y="3594765"/>
            <a:ext cx="46863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CREDITS:</a:t>
            </a:r>
            <a:r>
              <a:rPr lang="en" sz="10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 This presentation template was created by </a:t>
            </a:r>
            <a:r>
              <a:rPr b="1" lang="en" sz="1000" u="sng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, and includes icons by </a:t>
            </a:r>
            <a:r>
              <a:rPr b="1" lang="en" sz="1000" u="sng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, infographics &amp; images by </a:t>
            </a:r>
            <a:r>
              <a:rPr b="1" lang="en" sz="1000" u="sng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 and content by </a:t>
            </a:r>
            <a:r>
              <a:rPr b="1" lang="en" sz="10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Swetha Tandri</a:t>
            </a:r>
            <a:endParaRPr b="1" sz="1000"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6" name="Google Shape;1376;p17"/>
          <p:cNvGrpSpPr/>
          <p:nvPr/>
        </p:nvGrpSpPr>
        <p:grpSpPr>
          <a:xfrm>
            <a:off x="-120235" y="-271892"/>
            <a:ext cx="9863850" cy="6353017"/>
            <a:chOff x="-120235" y="-271892"/>
            <a:chExt cx="9863850" cy="6353017"/>
          </a:xfrm>
        </p:grpSpPr>
        <p:grpSp>
          <p:nvGrpSpPr>
            <p:cNvPr id="1377" name="Google Shape;1377;p17"/>
            <p:cNvGrpSpPr/>
            <p:nvPr/>
          </p:nvGrpSpPr>
          <p:grpSpPr>
            <a:xfrm flipH="1" rot="9064026">
              <a:off x="116499" y="-50476"/>
              <a:ext cx="1251083" cy="1301545"/>
              <a:chOff x="-87012" y="2672250"/>
              <a:chExt cx="1135350" cy="1181050"/>
            </a:xfrm>
          </p:grpSpPr>
          <p:sp>
            <p:nvSpPr>
              <p:cNvPr id="1378" name="Google Shape;1378;p17"/>
              <p:cNvSpPr/>
              <p:nvPr/>
            </p:nvSpPr>
            <p:spPr>
              <a:xfrm>
                <a:off x="-87012" y="2916100"/>
                <a:ext cx="937200" cy="9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9" name="Google Shape;1379;p17"/>
              <p:cNvSpPr/>
              <p:nvPr/>
            </p:nvSpPr>
            <p:spPr>
              <a:xfrm>
                <a:off x="111138" y="2672250"/>
                <a:ext cx="937200" cy="937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80" name="Google Shape;1380;p17"/>
            <p:cNvSpPr/>
            <p:nvPr/>
          </p:nvSpPr>
          <p:spPr>
            <a:xfrm flipH="1">
              <a:off x="7295450" y="366440"/>
              <a:ext cx="1130400" cy="979200"/>
            </a:xfrm>
            <a:prstGeom prst="pie">
              <a:avLst>
                <a:gd fmla="val 10800078" name="adj1"/>
                <a:gd fmla="val 2158235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81" name="Google Shape;1381;p17"/>
            <p:cNvGrpSpPr/>
            <p:nvPr/>
          </p:nvGrpSpPr>
          <p:grpSpPr>
            <a:xfrm flipH="1" rot="-2700000">
              <a:off x="6639462" y="-3566"/>
              <a:ext cx="191648" cy="191638"/>
              <a:chOff x="5939341" y="4763875"/>
              <a:chExt cx="191650" cy="191640"/>
            </a:xfrm>
          </p:grpSpPr>
          <p:sp>
            <p:nvSpPr>
              <p:cNvPr id="1382" name="Google Shape;1382;p17"/>
              <p:cNvSpPr/>
              <p:nvPr/>
            </p:nvSpPr>
            <p:spPr>
              <a:xfrm>
                <a:off x="593934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3" name="Google Shape;1383;p17"/>
              <p:cNvSpPr/>
              <p:nvPr/>
            </p:nvSpPr>
            <p:spPr>
              <a:xfrm>
                <a:off x="6068891" y="476387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4" name="Google Shape;1384;p17"/>
              <p:cNvSpPr/>
              <p:nvPr/>
            </p:nvSpPr>
            <p:spPr>
              <a:xfrm>
                <a:off x="606889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85" name="Google Shape;1385;p17"/>
            <p:cNvGrpSpPr/>
            <p:nvPr/>
          </p:nvGrpSpPr>
          <p:grpSpPr>
            <a:xfrm flipH="1" rot="-10471184">
              <a:off x="8683360" y="4220213"/>
              <a:ext cx="191644" cy="191634"/>
              <a:chOff x="5939341" y="4763875"/>
              <a:chExt cx="191650" cy="191640"/>
            </a:xfrm>
          </p:grpSpPr>
          <p:sp>
            <p:nvSpPr>
              <p:cNvPr id="1386" name="Google Shape;1386;p17"/>
              <p:cNvSpPr/>
              <p:nvPr/>
            </p:nvSpPr>
            <p:spPr>
              <a:xfrm>
                <a:off x="593934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7" name="Google Shape;1387;p17"/>
              <p:cNvSpPr/>
              <p:nvPr/>
            </p:nvSpPr>
            <p:spPr>
              <a:xfrm>
                <a:off x="6068891" y="476387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8" name="Google Shape;1388;p17"/>
              <p:cNvSpPr/>
              <p:nvPr/>
            </p:nvSpPr>
            <p:spPr>
              <a:xfrm>
                <a:off x="606889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89" name="Google Shape;1389;p17"/>
            <p:cNvGrpSpPr/>
            <p:nvPr/>
          </p:nvGrpSpPr>
          <p:grpSpPr>
            <a:xfrm flipH="1" rot="-4437657">
              <a:off x="266617" y="4534510"/>
              <a:ext cx="191655" cy="191645"/>
              <a:chOff x="5939341" y="4763875"/>
              <a:chExt cx="191650" cy="191640"/>
            </a:xfrm>
          </p:grpSpPr>
          <p:sp>
            <p:nvSpPr>
              <p:cNvPr id="1390" name="Google Shape;1390;p17"/>
              <p:cNvSpPr/>
              <p:nvPr/>
            </p:nvSpPr>
            <p:spPr>
              <a:xfrm>
                <a:off x="593934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1" name="Google Shape;1391;p17"/>
              <p:cNvSpPr/>
              <p:nvPr/>
            </p:nvSpPr>
            <p:spPr>
              <a:xfrm>
                <a:off x="6068891" y="476387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2" name="Google Shape;1392;p17"/>
              <p:cNvSpPr/>
              <p:nvPr/>
            </p:nvSpPr>
            <p:spPr>
              <a:xfrm>
                <a:off x="606889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93" name="Google Shape;1393;p17"/>
            <p:cNvGrpSpPr/>
            <p:nvPr/>
          </p:nvGrpSpPr>
          <p:grpSpPr>
            <a:xfrm flipH="1" rot="5400000">
              <a:off x="7400142" y="4952075"/>
              <a:ext cx="1752900" cy="505200"/>
              <a:chOff x="-142475" y="4358675"/>
              <a:chExt cx="1752900" cy="505200"/>
            </a:xfrm>
          </p:grpSpPr>
          <p:sp>
            <p:nvSpPr>
              <p:cNvPr id="1394" name="Google Shape;1394;p17"/>
              <p:cNvSpPr/>
              <p:nvPr/>
            </p:nvSpPr>
            <p:spPr>
              <a:xfrm rot="5400000">
                <a:off x="481375" y="3734825"/>
                <a:ext cx="505200" cy="175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5" name="Google Shape;1395;p17"/>
              <p:cNvSpPr/>
              <p:nvPr/>
            </p:nvSpPr>
            <p:spPr>
              <a:xfrm rot="-1291012">
                <a:off x="1391659" y="4468033"/>
                <a:ext cx="157044" cy="6222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6" name="Google Shape;1396;p17"/>
              <p:cNvSpPr/>
              <p:nvPr/>
            </p:nvSpPr>
            <p:spPr>
              <a:xfrm rot="10800000">
                <a:off x="837575" y="4566626"/>
                <a:ext cx="157200" cy="6210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7" name="Google Shape;1397;p17"/>
              <p:cNvSpPr/>
              <p:nvPr/>
            </p:nvSpPr>
            <p:spPr>
              <a:xfrm rot="5551085">
                <a:off x="-60476" y="4493703"/>
                <a:ext cx="157052" cy="6215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8" name="Google Shape;1398;p17"/>
              <p:cNvSpPr/>
              <p:nvPr/>
            </p:nvSpPr>
            <p:spPr>
              <a:xfrm rot="6905775">
                <a:off x="80884" y="4681898"/>
                <a:ext cx="157024" cy="62273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9" name="Google Shape;1399;p17"/>
              <p:cNvSpPr/>
              <p:nvPr/>
            </p:nvSpPr>
            <p:spPr>
              <a:xfrm rot="-9214904">
                <a:off x="176641" y="4493648"/>
                <a:ext cx="157107" cy="62253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0" name="Google Shape;1400;p17"/>
              <p:cNvSpPr/>
              <p:nvPr/>
            </p:nvSpPr>
            <p:spPr>
              <a:xfrm rot="2337028">
                <a:off x="341395" y="4686477"/>
                <a:ext cx="157004" cy="6208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1" name="Google Shape;1401;p17"/>
              <p:cNvSpPr/>
              <p:nvPr/>
            </p:nvSpPr>
            <p:spPr>
              <a:xfrm rot="-1047906">
                <a:off x="-102853" y="4701642"/>
                <a:ext cx="156935" cy="6224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2" name="Google Shape;1402;p17"/>
              <p:cNvSpPr/>
              <p:nvPr/>
            </p:nvSpPr>
            <p:spPr>
              <a:xfrm rot="-1696711">
                <a:off x="463178" y="4448208"/>
                <a:ext cx="157042" cy="6227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3" name="Google Shape;1403;p17"/>
              <p:cNvSpPr/>
              <p:nvPr/>
            </p:nvSpPr>
            <p:spPr>
              <a:xfrm rot="4918699">
                <a:off x="551854" y="4655560"/>
                <a:ext cx="156936" cy="6211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4" name="Google Shape;1404;p17"/>
              <p:cNvSpPr/>
              <p:nvPr/>
            </p:nvSpPr>
            <p:spPr>
              <a:xfrm rot="-6664138">
                <a:off x="655525" y="4467959"/>
                <a:ext cx="156888" cy="6239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5" name="Google Shape;1405;p17"/>
              <p:cNvSpPr/>
              <p:nvPr/>
            </p:nvSpPr>
            <p:spPr>
              <a:xfrm rot="-1291012">
                <a:off x="790809" y="4716608"/>
                <a:ext cx="157044" cy="6222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6" name="Google Shape;1406;p17"/>
              <p:cNvSpPr/>
              <p:nvPr/>
            </p:nvSpPr>
            <p:spPr>
              <a:xfrm rot="2346269">
                <a:off x="1010025" y="4474676"/>
                <a:ext cx="156959" cy="6226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7" name="Google Shape;1407;p17"/>
              <p:cNvSpPr/>
              <p:nvPr/>
            </p:nvSpPr>
            <p:spPr>
              <a:xfrm rot="7222943">
                <a:off x="1036339" y="4675023"/>
                <a:ext cx="157187" cy="6225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8" name="Google Shape;1408;p17"/>
              <p:cNvSpPr/>
              <p:nvPr/>
            </p:nvSpPr>
            <p:spPr>
              <a:xfrm rot="5748514">
                <a:off x="1202864" y="4625998"/>
                <a:ext cx="157107" cy="6212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9" name="Google Shape;1409;p17"/>
              <p:cNvSpPr/>
              <p:nvPr/>
            </p:nvSpPr>
            <p:spPr>
              <a:xfrm rot="-8556292">
                <a:off x="1410670" y="4701637"/>
                <a:ext cx="157087" cy="6228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0" name="Google Shape;1410;p17"/>
              <p:cNvSpPr/>
              <p:nvPr/>
            </p:nvSpPr>
            <p:spPr>
              <a:xfrm rot="9191406">
                <a:off x="1198903" y="4425586"/>
                <a:ext cx="156973" cy="6211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11" name="Google Shape;1411;p17"/>
            <p:cNvSpPr/>
            <p:nvPr/>
          </p:nvSpPr>
          <p:spPr>
            <a:xfrm flipH="1" rot="-2127830">
              <a:off x="159506" y="1856404"/>
              <a:ext cx="405902" cy="84326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17"/>
            <p:cNvSpPr/>
            <p:nvPr/>
          </p:nvSpPr>
          <p:spPr>
            <a:xfrm flipH="1" rot="4882376">
              <a:off x="1899468" y="4829014"/>
              <a:ext cx="405994" cy="84346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17"/>
            <p:cNvSpPr/>
            <p:nvPr/>
          </p:nvSpPr>
          <p:spPr>
            <a:xfrm flipH="1" rot="9126560">
              <a:off x="7125794" y="4782457"/>
              <a:ext cx="405955" cy="84407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17"/>
            <p:cNvSpPr/>
            <p:nvPr/>
          </p:nvSpPr>
          <p:spPr>
            <a:xfrm flipH="1" rot="2363619">
              <a:off x="539019" y="4782462"/>
              <a:ext cx="406054" cy="8439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17"/>
            <p:cNvSpPr/>
            <p:nvPr/>
          </p:nvSpPr>
          <p:spPr>
            <a:xfrm flipH="1" rot="-4283464">
              <a:off x="8676495" y="3798862"/>
              <a:ext cx="406133" cy="84244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17"/>
            <p:cNvSpPr/>
            <p:nvPr/>
          </p:nvSpPr>
          <p:spPr>
            <a:xfrm flipH="1" rot="-9562179">
              <a:off x="8676469" y="1856425"/>
              <a:ext cx="406145" cy="84305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17"/>
            <p:cNvSpPr/>
            <p:nvPr/>
          </p:nvSpPr>
          <p:spPr>
            <a:xfrm flipH="1" rot="7232568">
              <a:off x="1540748" y="202492"/>
              <a:ext cx="406154" cy="84328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17"/>
            <p:cNvSpPr/>
            <p:nvPr/>
          </p:nvSpPr>
          <p:spPr>
            <a:xfrm flipH="1" rot="-10120408">
              <a:off x="5551471" y="202432"/>
              <a:ext cx="406313" cy="84428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17"/>
            <p:cNvSpPr/>
            <p:nvPr/>
          </p:nvSpPr>
          <p:spPr>
            <a:xfrm flipH="1" rot="8100000">
              <a:off x="8497638" y="120090"/>
              <a:ext cx="346624" cy="346624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17"/>
            <p:cNvSpPr/>
            <p:nvPr/>
          </p:nvSpPr>
          <p:spPr>
            <a:xfrm flipH="1" rot="6540133">
              <a:off x="507008" y="4072910"/>
              <a:ext cx="191643" cy="19164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21" name="Google Shape;1421;p17"/>
            <p:cNvGrpSpPr/>
            <p:nvPr/>
          </p:nvGrpSpPr>
          <p:grpSpPr>
            <a:xfrm flipH="1" rot="10800000">
              <a:off x="8717066" y="2491267"/>
              <a:ext cx="1026550" cy="979208"/>
              <a:chOff x="-53484" y="876090"/>
              <a:chExt cx="1026550" cy="979208"/>
            </a:xfrm>
          </p:grpSpPr>
          <p:grpSp>
            <p:nvGrpSpPr>
              <p:cNvPr id="1422" name="Google Shape;1422;p17"/>
              <p:cNvGrpSpPr/>
              <p:nvPr/>
            </p:nvGrpSpPr>
            <p:grpSpPr>
              <a:xfrm>
                <a:off x="910941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1423" name="Google Shape;1423;p17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4" name="Google Shape;1424;p17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5" name="Google Shape;1425;p17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6" name="Google Shape;1426;p17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7" name="Google Shape;1427;p17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8" name="Google Shape;1428;p17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9" name="Google Shape;1429;p17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0" name="Google Shape;1430;p17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1" name="Google Shape;1431;p17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432" name="Google Shape;1432;p17"/>
              <p:cNvGrpSpPr/>
              <p:nvPr/>
            </p:nvGrpSpPr>
            <p:grpSpPr>
              <a:xfrm>
                <a:off x="773166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1433" name="Google Shape;1433;p17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4" name="Google Shape;1434;p17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5" name="Google Shape;1435;p17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6" name="Google Shape;1436;p17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7" name="Google Shape;1437;p17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8" name="Google Shape;1438;p17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9" name="Google Shape;1439;p17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0" name="Google Shape;1440;p17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1" name="Google Shape;1441;p17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442" name="Google Shape;1442;p17"/>
              <p:cNvGrpSpPr/>
              <p:nvPr/>
            </p:nvGrpSpPr>
            <p:grpSpPr>
              <a:xfrm>
                <a:off x="635391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1443" name="Google Shape;1443;p17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4" name="Google Shape;1444;p17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5" name="Google Shape;1445;p17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6" name="Google Shape;1446;p17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7" name="Google Shape;1447;p17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8" name="Google Shape;1448;p17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9" name="Google Shape;1449;p17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0" name="Google Shape;1450;p17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1" name="Google Shape;1451;p17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452" name="Google Shape;1452;p17"/>
              <p:cNvGrpSpPr/>
              <p:nvPr/>
            </p:nvGrpSpPr>
            <p:grpSpPr>
              <a:xfrm>
                <a:off x="497616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1453" name="Google Shape;1453;p17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4" name="Google Shape;1454;p17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5" name="Google Shape;1455;p17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6" name="Google Shape;1456;p17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7" name="Google Shape;1457;p17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8" name="Google Shape;1458;p17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9" name="Google Shape;1459;p17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0" name="Google Shape;1460;p17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1" name="Google Shape;1461;p17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462" name="Google Shape;1462;p17"/>
              <p:cNvGrpSpPr/>
              <p:nvPr/>
            </p:nvGrpSpPr>
            <p:grpSpPr>
              <a:xfrm>
                <a:off x="359841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1463" name="Google Shape;1463;p17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4" name="Google Shape;1464;p17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5" name="Google Shape;1465;p17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6" name="Google Shape;1466;p17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7" name="Google Shape;1467;p17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8" name="Google Shape;1468;p17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9" name="Google Shape;1469;p17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0" name="Google Shape;1470;p17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1" name="Google Shape;1471;p17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472" name="Google Shape;1472;p17"/>
              <p:cNvGrpSpPr/>
              <p:nvPr/>
            </p:nvGrpSpPr>
            <p:grpSpPr>
              <a:xfrm>
                <a:off x="222066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1473" name="Google Shape;1473;p17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4" name="Google Shape;1474;p17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5" name="Google Shape;1475;p17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6" name="Google Shape;1476;p17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7" name="Google Shape;1477;p17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8" name="Google Shape;1478;p17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9" name="Google Shape;1479;p17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0" name="Google Shape;1480;p17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1" name="Google Shape;1481;p17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482" name="Google Shape;1482;p17"/>
              <p:cNvGrpSpPr/>
              <p:nvPr/>
            </p:nvGrpSpPr>
            <p:grpSpPr>
              <a:xfrm>
                <a:off x="84291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1483" name="Google Shape;1483;p17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4" name="Google Shape;1484;p17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5" name="Google Shape;1485;p17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6" name="Google Shape;1486;p17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7" name="Google Shape;1487;p17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8" name="Google Shape;1488;p17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9" name="Google Shape;1489;p17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0" name="Google Shape;1490;p17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1" name="Google Shape;1491;p17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492" name="Google Shape;1492;p17"/>
              <p:cNvGrpSpPr/>
              <p:nvPr/>
            </p:nvGrpSpPr>
            <p:grpSpPr>
              <a:xfrm>
                <a:off x="-53484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1493" name="Google Shape;1493;p17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4" name="Google Shape;1494;p17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5" name="Google Shape;1495;p17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6" name="Google Shape;1496;p17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7" name="Google Shape;1497;p17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8" name="Google Shape;1498;p17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9" name="Google Shape;1499;p17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0" name="Google Shape;1500;p17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1" name="Google Shape;1501;p17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502" name="Google Shape;1502;p17"/>
            <p:cNvSpPr/>
            <p:nvPr/>
          </p:nvSpPr>
          <p:spPr>
            <a:xfrm flipH="1" rot="10800000">
              <a:off x="1003075" y="4651390"/>
              <a:ext cx="505200" cy="3465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  <a:effectLst>
              <a:outerShdw rotWithShape="0" algn="bl" dir="9300000" dist="123825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1503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4" name="Google Shape;1504;p18"/>
          <p:cNvGrpSpPr/>
          <p:nvPr/>
        </p:nvGrpSpPr>
        <p:grpSpPr>
          <a:xfrm>
            <a:off x="-1221310" y="15275"/>
            <a:ext cx="11057198" cy="6354189"/>
            <a:chOff x="-1221310" y="15275"/>
            <a:chExt cx="11057198" cy="6354189"/>
          </a:xfrm>
        </p:grpSpPr>
        <p:grpSp>
          <p:nvGrpSpPr>
            <p:cNvPr id="1505" name="Google Shape;1505;p18"/>
            <p:cNvGrpSpPr/>
            <p:nvPr/>
          </p:nvGrpSpPr>
          <p:grpSpPr>
            <a:xfrm>
              <a:off x="-1221310" y="15275"/>
              <a:ext cx="11057198" cy="6354189"/>
              <a:chOff x="-1221310" y="15275"/>
              <a:chExt cx="11057198" cy="6354189"/>
            </a:xfrm>
          </p:grpSpPr>
          <p:sp>
            <p:nvSpPr>
              <p:cNvPr id="1506" name="Google Shape;1506;p18"/>
              <p:cNvSpPr/>
              <p:nvPr/>
            </p:nvSpPr>
            <p:spPr>
              <a:xfrm flipH="1" rot="-2700000">
                <a:off x="6257952" y="462655"/>
                <a:ext cx="405596" cy="84429"/>
              </a:xfrm>
              <a:prstGeom prst="roundRect">
                <a:avLst>
                  <a:gd fmla="val 50000" name="adj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507" name="Google Shape;1507;p18"/>
              <p:cNvGrpSpPr/>
              <p:nvPr/>
            </p:nvGrpSpPr>
            <p:grpSpPr>
              <a:xfrm flipH="1">
                <a:off x="8809338" y="2875315"/>
                <a:ext cx="1026550" cy="979208"/>
                <a:chOff x="-53484" y="876090"/>
                <a:chExt cx="1026550" cy="979208"/>
              </a:xfrm>
            </p:grpSpPr>
            <p:grpSp>
              <p:nvGrpSpPr>
                <p:cNvPr id="1508" name="Google Shape;1508;p18"/>
                <p:cNvGrpSpPr/>
                <p:nvPr/>
              </p:nvGrpSpPr>
              <p:grpSpPr>
                <a:xfrm>
                  <a:off x="910941" y="876090"/>
                  <a:ext cx="62125" cy="979208"/>
                  <a:chOff x="910941" y="876090"/>
                  <a:chExt cx="62125" cy="979208"/>
                </a:xfrm>
              </p:grpSpPr>
              <p:sp>
                <p:nvSpPr>
                  <p:cNvPr id="1509" name="Google Shape;1509;p18"/>
                  <p:cNvSpPr/>
                  <p:nvPr/>
                </p:nvSpPr>
                <p:spPr>
                  <a:xfrm>
                    <a:off x="910966" y="876090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10" name="Google Shape;1510;p18"/>
                  <p:cNvSpPr/>
                  <p:nvPr/>
                </p:nvSpPr>
                <p:spPr>
                  <a:xfrm>
                    <a:off x="910941" y="1105412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11" name="Google Shape;1511;p18"/>
                  <p:cNvSpPr/>
                  <p:nvPr/>
                </p:nvSpPr>
                <p:spPr>
                  <a:xfrm>
                    <a:off x="910943" y="990781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12" name="Google Shape;1512;p18"/>
                  <p:cNvSpPr/>
                  <p:nvPr/>
                </p:nvSpPr>
                <p:spPr>
                  <a:xfrm>
                    <a:off x="910941" y="1220043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13" name="Google Shape;1513;p18"/>
                  <p:cNvSpPr/>
                  <p:nvPr/>
                </p:nvSpPr>
                <p:spPr>
                  <a:xfrm>
                    <a:off x="910941" y="1334674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14" name="Google Shape;1514;p18"/>
                  <p:cNvSpPr/>
                  <p:nvPr/>
                </p:nvSpPr>
                <p:spPr>
                  <a:xfrm>
                    <a:off x="910941" y="1449305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15" name="Google Shape;1515;p18"/>
                  <p:cNvSpPr/>
                  <p:nvPr/>
                </p:nvSpPr>
                <p:spPr>
                  <a:xfrm>
                    <a:off x="910941" y="1563936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16" name="Google Shape;1516;p18"/>
                  <p:cNvSpPr/>
                  <p:nvPr/>
                </p:nvSpPr>
                <p:spPr>
                  <a:xfrm>
                    <a:off x="910941" y="1678566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17" name="Google Shape;1517;p18"/>
                  <p:cNvSpPr/>
                  <p:nvPr/>
                </p:nvSpPr>
                <p:spPr>
                  <a:xfrm>
                    <a:off x="910941" y="1793197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518" name="Google Shape;1518;p18"/>
                <p:cNvGrpSpPr/>
                <p:nvPr/>
              </p:nvGrpSpPr>
              <p:grpSpPr>
                <a:xfrm>
                  <a:off x="773166" y="876090"/>
                  <a:ext cx="62125" cy="979208"/>
                  <a:chOff x="910941" y="876090"/>
                  <a:chExt cx="62125" cy="979208"/>
                </a:xfrm>
              </p:grpSpPr>
              <p:sp>
                <p:nvSpPr>
                  <p:cNvPr id="1519" name="Google Shape;1519;p18"/>
                  <p:cNvSpPr/>
                  <p:nvPr/>
                </p:nvSpPr>
                <p:spPr>
                  <a:xfrm>
                    <a:off x="910966" y="876090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20" name="Google Shape;1520;p18"/>
                  <p:cNvSpPr/>
                  <p:nvPr/>
                </p:nvSpPr>
                <p:spPr>
                  <a:xfrm>
                    <a:off x="910941" y="1105412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21" name="Google Shape;1521;p18"/>
                  <p:cNvSpPr/>
                  <p:nvPr/>
                </p:nvSpPr>
                <p:spPr>
                  <a:xfrm>
                    <a:off x="910943" y="990781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22" name="Google Shape;1522;p18"/>
                  <p:cNvSpPr/>
                  <p:nvPr/>
                </p:nvSpPr>
                <p:spPr>
                  <a:xfrm>
                    <a:off x="910941" y="1220043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23" name="Google Shape;1523;p18"/>
                  <p:cNvSpPr/>
                  <p:nvPr/>
                </p:nvSpPr>
                <p:spPr>
                  <a:xfrm>
                    <a:off x="910941" y="1334674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24" name="Google Shape;1524;p18"/>
                  <p:cNvSpPr/>
                  <p:nvPr/>
                </p:nvSpPr>
                <p:spPr>
                  <a:xfrm>
                    <a:off x="910941" y="1449305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25" name="Google Shape;1525;p18"/>
                  <p:cNvSpPr/>
                  <p:nvPr/>
                </p:nvSpPr>
                <p:spPr>
                  <a:xfrm>
                    <a:off x="910941" y="1563936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26" name="Google Shape;1526;p18"/>
                  <p:cNvSpPr/>
                  <p:nvPr/>
                </p:nvSpPr>
                <p:spPr>
                  <a:xfrm>
                    <a:off x="910941" y="1678566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27" name="Google Shape;1527;p18"/>
                  <p:cNvSpPr/>
                  <p:nvPr/>
                </p:nvSpPr>
                <p:spPr>
                  <a:xfrm>
                    <a:off x="910941" y="1793197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528" name="Google Shape;1528;p18"/>
                <p:cNvGrpSpPr/>
                <p:nvPr/>
              </p:nvGrpSpPr>
              <p:grpSpPr>
                <a:xfrm>
                  <a:off x="635391" y="876090"/>
                  <a:ext cx="62125" cy="979208"/>
                  <a:chOff x="910941" y="876090"/>
                  <a:chExt cx="62125" cy="979208"/>
                </a:xfrm>
              </p:grpSpPr>
              <p:sp>
                <p:nvSpPr>
                  <p:cNvPr id="1529" name="Google Shape;1529;p18"/>
                  <p:cNvSpPr/>
                  <p:nvPr/>
                </p:nvSpPr>
                <p:spPr>
                  <a:xfrm>
                    <a:off x="910966" y="876090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30" name="Google Shape;1530;p18"/>
                  <p:cNvSpPr/>
                  <p:nvPr/>
                </p:nvSpPr>
                <p:spPr>
                  <a:xfrm>
                    <a:off x="910941" y="1105412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31" name="Google Shape;1531;p18"/>
                  <p:cNvSpPr/>
                  <p:nvPr/>
                </p:nvSpPr>
                <p:spPr>
                  <a:xfrm>
                    <a:off x="910943" y="990781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32" name="Google Shape;1532;p18"/>
                  <p:cNvSpPr/>
                  <p:nvPr/>
                </p:nvSpPr>
                <p:spPr>
                  <a:xfrm>
                    <a:off x="910941" y="1220043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33" name="Google Shape;1533;p18"/>
                  <p:cNvSpPr/>
                  <p:nvPr/>
                </p:nvSpPr>
                <p:spPr>
                  <a:xfrm>
                    <a:off x="910941" y="1334674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34" name="Google Shape;1534;p18"/>
                  <p:cNvSpPr/>
                  <p:nvPr/>
                </p:nvSpPr>
                <p:spPr>
                  <a:xfrm>
                    <a:off x="910941" y="1449305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35" name="Google Shape;1535;p18"/>
                  <p:cNvSpPr/>
                  <p:nvPr/>
                </p:nvSpPr>
                <p:spPr>
                  <a:xfrm>
                    <a:off x="910941" y="1563936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36" name="Google Shape;1536;p18"/>
                  <p:cNvSpPr/>
                  <p:nvPr/>
                </p:nvSpPr>
                <p:spPr>
                  <a:xfrm>
                    <a:off x="910941" y="1678566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37" name="Google Shape;1537;p18"/>
                  <p:cNvSpPr/>
                  <p:nvPr/>
                </p:nvSpPr>
                <p:spPr>
                  <a:xfrm>
                    <a:off x="910941" y="1793197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538" name="Google Shape;1538;p18"/>
                <p:cNvGrpSpPr/>
                <p:nvPr/>
              </p:nvGrpSpPr>
              <p:grpSpPr>
                <a:xfrm>
                  <a:off x="497616" y="876090"/>
                  <a:ext cx="62125" cy="979208"/>
                  <a:chOff x="910941" y="876090"/>
                  <a:chExt cx="62125" cy="979208"/>
                </a:xfrm>
              </p:grpSpPr>
              <p:sp>
                <p:nvSpPr>
                  <p:cNvPr id="1539" name="Google Shape;1539;p18"/>
                  <p:cNvSpPr/>
                  <p:nvPr/>
                </p:nvSpPr>
                <p:spPr>
                  <a:xfrm>
                    <a:off x="910966" y="876090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40" name="Google Shape;1540;p18"/>
                  <p:cNvSpPr/>
                  <p:nvPr/>
                </p:nvSpPr>
                <p:spPr>
                  <a:xfrm>
                    <a:off x="910941" y="1105412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41" name="Google Shape;1541;p18"/>
                  <p:cNvSpPr/>
                  <p:nvPr/>
                </p:nvSpPr>
                <p:spPr>
                  <a:xfrm>
                    <a:off x="910943" y="990781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42" name="Google Shape;1542;p18"/>
                  <p:cNvSpPr/>
                  <p:nvPr/>
                </p:nvSpPr>
                <p:spPr>
                  <a:xfrm>
                    <a:off x="910941" y="1220043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43" name="Google Shape;1543;p18"/>
                  <p:cNvSpPr/>
                  <p:nvPr/>
                </p:nvSpPr>
                <p:spPr>
                  <a:xfrm>
                    <a:off x="910941" y="1334674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44" name="Google Shape;1544;p18"/>
                  <p:cNvSpPr/>
                  <p:nvPr/>
                </p:nvSpPr>
                <p:spPr>
                  <a:xfrm>
                    <a:off x="910941" y="1449305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45" name="Google Shape;1545;p18"/>
                  <p:cNvSpPr/>
                  <p:nvPr/>
                </p:nvSpPr>
                <p:spPr>
                  <a:xfrm>
                    <a:off x="910941" y="1563936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46" name="Google Shape;1546;p18"/>
                  <p:cNvSpPr/>
                  <p:nvPr/>
                </p:nvSpPr>
                <p:spPr>
                  <a:xfrm>
                    <a:off x="910941" y="1678566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47" name="Google Shape;1547;p18"/>
                  <p:cNvSpPr/>
                  <p:nvPr/>
                </p:nvSpPr>
                <p:spPr>
                  <a:xfrm>
                    <a:off x="910941" y="1793197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548" name="Google Shape;1548;p18"/>
                <p:cNvGrpSpPr/>
                <p:nvPr/>
              </p:nvGrpSpPr>
              <p:grpSpPr>
                <a:xfrm>
                  <a:off x="359841" y="876090"/>
                  <a:ext cx="62125" cy="979208"/>
                  <a:chOff x="910941" y="876090"/>
                  <a:chExt cx="62125" cy="979208"/>
                </a:xfrm>
              </p:grpSpPr>
              <p:sp>
                <p:nvSpPr>
                  <p:cNvPr id="1549" name="Google Shape;1549;p18"/>
                  <p:cNvSpPr/>
                  <p:nvPr/>
                </p:nvSpPr>
                <p:spPr>
                  <a:xfrm>
                    <a:off x="910966" y="876090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50" name="Google Shape;1550;p18"/>
                  <p:cNvSpPr/>
                  <p:nvPr/>
                </p:nvSpPr>
                <p:spPr>
                  <a:xfrm>
                    <a:off x="910941" y="1105412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51" name="Google Shape;1551;p18"/>
                  <p:cNvSpPr/>
                  <p:nvPr/>
                </p:nvSpPr>
                <p:spPr>
                  <a:xfrm>
                    <a:off x="910943" y="990781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52" name="Google Shape;1552;p18"/>
                  <p:cNvSpPr/>
                  <p:nvPr/>
                </p:nvSpPr>
                <p:spPr>
                  <a:xfrm>
                    <a:off x="910941" y="1220043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53" name="Google Shape;1553;p18"/>
                  <p:cNvSpPr/>
                  <p:nvPr/>
                </p:nvSpPr>
                <p:spPr>
                  <a:xfrm>
                    <a:off x="910941" y="1334674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54" name="Google Shape;1554;p18"/>
                  <p:cNvSpPr/>
                  <p:nvPr/>
                </p:nvSpPr>
                <p:spPr>
                  <a:xfrm>
                    <a:off x="910941" y="1449305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55" name="Google Shape;1555;p18"/>
                  <p:cNvSpPr/>
                  <p:nvPr/>
                </p:nvSpPr>
                <p:spPr>
                  <a:xfrm>
                    <a:off x="910941" y="1563936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56" name="Google Shape;1556;p18"/>
                  <p:cNvSpPr/>
                  <p:nvPr/>
                </p:nvSpPr>
                <p:spPr>
                  <a:xfrm>
                    <a:off x="910941" y="1678566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57" name="Google Shape;1557;p18"/>
                  <p:cNvSpPr/>
                  <p:nvPr/>
                </p:nvSpPr>
                <p:spPr>
                  <a:xfrm>
                    <a:off x="910941" y="1793197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558" name="Google Shape;1558;p18"/>
                <p:cNvGrpSpPr/>
                <p:nvPr/>
              </p:nvGrpSpPr>
              <p:grpSpPr>
                <a:xfrm>
                  <a:off x="222066" y="876090"/>
                  <a:ext cx="62125" cy="979208"/>
                  <a:chOff x="910941" y="876090"/>
                  <a:chExt cx="62125" cy="979208"/>
                </a:xfrm>
              </p:grpSpPr>
              <p:sp>
                <p:nvSpPr>
                  <p:cNvPr id="1559" name="Google Shape;1559;p18"/>
                  <p:cNvSpPr/>
                  <p:nvPr/>
                </p:nvSpPr>
                <p:spPr>
                  <a:xfrm>
                    <a:off x="910966" y="876090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60" name="Google Shape;1560;p18"/>
                  <p:cNvSpPr/>
                  <p:nvPr/>
                </p:nvSpPr>
                <p:spPr>
                  <a:xfrm>
                    <a:off x="910941" y="1105412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61" name="Google Shape;1561;p18"/>
                  <p:cNvSpPr/>
                  <p:nvPr/>
                </p:nvSpPr>
                <p:spPr>
                  <a:xfrm>
                    <a:off x="910943" y="990781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62" name="Google Shape;1562;p18"/>
                  <p:cNvSpPr/>
                  <p:nvPr/>
                </p:nvSpPr>
                <p:spPr>
                  <a:xfrm>
                    <a:off x="910941" y="1220043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63" name="Google Shape;1563;p18"/>
                  <p:cNvSpPr/>
                  <p:nvPr/>
                </p:nvSpPr>
                <p:spPr>
                  <a:xfrm>
                    <a:off x="910941" y="1334674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64" name="Google Shape;1564;p18"/>
                  <p:cNvSpPr/>
                  <p:nvPr/>
                </p:nvSpPr>
                <p:spPr>
                  <a:xfrm>
                    <a:off x="910941" y="1449305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65" name="Google Shape;1565;p18"/>
                  <p:cNvSpPr/>
                  <p:nvPr/>
                </p:nvSpPr>
                <p:spPr>
                  <a:xfrm>
                    <a:off x="910941" y="1563936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66" name="Google Shape;1566;p18"/>
                  <p:cNvSpPr/>
                  <p:nvPr/>
                </p:nvSpPr>
                <p:spPr>
                  <a:xfrm>
                    <a:off x="910941" y="1678566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67" name="Google Shape;1567;p18"/>
                  <p:cNvSpPr/>
                  <p:nvPr/>
                </p:nvSpPr>
                <p:spPr>
                  <a:xfrm>
                    <a:off x="910941" y="1793197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568" name="Google Shape;1568;p18"/>
                <p:cNvGrpSpPr/>
                <p:nvPr/>
              </p:nvGrpSpPr>
              <p:grpSpPr>
                <a:xfrm>
                  <a:off x="84291" y="876090"/>
                  <a:ext cx="62125" cy="979208"/>
                  <a:chOff x="910941" y="876090"/>
                  <a:chExt cx="62125" cy="979208"/>
                </a:xfrm>
              </p:grpSpPr>
              <p:sp>
                <p:nvSpPr>
                  <p:cNvPr id="1569" name="Google Shape;1569;p18"/>
                  <p:cNvSpPr/>
                  <p:nvPr/>
                </p:nvSpPr>
                <p:spPr>
                  <a:xfrm>
                    <a:off x="910966" y="876090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70" name="Google Shape;1570;p18"/>
                  <p:cNvSpPr/>
                  <p:nvPr/>
                </p:nvSpPr>
                <p:spPr>
                  <a:xfrm>
                    <a:off x="910941" y="1105412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71" name="Google Shape;1571;p18"/>
                  <p:cNvSpPr/>
                  <p:nvPr/>
                </p:nvSpPr>
                <p:spPr>
                  <a:xfrm>
                    <a:off x="910943" y="990781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72" name="Google Shape;1572;p18"/>
                  <p:cNvSpPr/>
                  <p:nvPr/>
                </p:nvSpPr>
                <p:spPr>
                  <a:xfrm>
                    <a:off x="910941" y="1220043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73" name="Google Shape;1573;p18"/>
                  <p:cNvSpPr/>
                  <p:nvPr/>
                </p:nvSpPr>
                <p:spPr>
                  <a:xfrm>
                    <a:off x="910941" y="1334674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74" name="Google Shape;1574;p18"/>
                  <p:cNvSpPr/>
                  <p:nvPr/>
                </p:nvSpPr>
                <p:spPr>
                  <a:xfrm>
                    <a:off x="910941" y="1449305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75" name="Google Shape;1575;p18"/>
                  <p:cNvSpPr/>
                  <p:nvPr/>
                </p:nvSpPr>
                <p:spPr>
                  <a:xfrm>
                    <a:off x="910941" y="1563936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76" name="Google Shape;1576;p18"/>
                  <p:cNvSpPr/>
                  <p:nvPr/>
                </p:nvSpPr>
                <p:spPr>
                  <a:xfrm>
                    <a:off x="910941" y="1678566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77" name="Google Shape;1577;p18"/>
                  <p:cNvSpPr/>
                  <p:nvPr/>
                </p:nvSpPr>
                <p:spPr>
                  <a:xfrm>
                    <a:off x="910941" y="1793197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578" name="Google Shape;1578;p18"/>
                <p:cNvGrpSpPr/>
                <p:nvPr/>
              </p:nvGrpSpPr>
              <p:grpSpPr>
                <a:xfrm>
                  <a:off x="-53484" y="876090"/>
                  <a:ext cx="62125" cy="979208"/>
                  <a:chOff x="910941" y="876090"/>
                  <a:chExt cx="62125" cy="979208"/>
                </a:xfrm>
              </p:grpSpPr>
              <p:sp>
                <p:nvSpPr>
                  <p:cNvPr id="1579" name="Google Shape;1579;p18"/>
                  <p:cNvSpPr/>
                  <p:nvPr/>
                </p:nvSpPr>
                <p:spPr>
                  <a:xfrm>
                    <a:off x="910966" y="876090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80" name="Google Shape;1580;p18"/>
                  <p:cNvSpPr/>
                  <p:nvPr/>
                </p:nvSpPr>
                <p:spPr>
                  <a:xfrm>
                    <a:off x="910941" y="1105412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81" name="Google Shape;1581;p18"/>
                  <p:cNvSpPr/>
                  <p:nvPr/>
                </p:nvSpPr>
                <p:spPr>
                  <a:xfrm>
                    <a:off x="910943" y="990781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82" name="Google Shape;1582;p18"/>
                  <p:cNvSpPr/>
                  <p:nvPr/>
                </p:nvSpPr>
                <p:spPr>
                  <a:xfrm>
                    <a:off x="910941" y="1220043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83" name="Google Shape;1583;p18"/>
                  <p:cNvSpPr/>
                  <p:nvPr/>
                </p:nvSpPr>
                <p:spPr>
                  <a:xfrm>
                    <a:off x="910941" y="1334674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84" name="Google Shape;1584;p18"/>
                  <p:cNvSpPr/>
                  <p:nvPr/>
                </p:nvSpPr>
                <p:spPr>
                  <a:xfrm>
                    <a:off x="910941" y="1449305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85" name="Google Shape;1585;p18"/>
                  <p:cNvSpPr/>
                  <p:nvPr/>
                </p:nvSpPr>
                <p:spPr>
                  <a:xfrm>
                    <a:off x="910941" y="1563936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86" name="Google Shape;1586;p18"/>
                  <p:cNvSpPr/>
                  <p:nvPr/>
                </p:nvSpPr>
                <p:spPr>
                  <a:xfrm>
                    <a:off x="910941" y="1678566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87" name="Google Shape;1587;p18"/>
                  <p:cNvSpPr/>
                  <p:nvPr/>
                </p:nvSpPr>
                <p:spPr>
                  <a:xfrm>
                    <a:off x="910941" y="1793197"/>
                    <a:ext cx="62100" cy="621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588" name="Google Shape;1588;p18"/>
              <p:cNvSpPr/>
              <p:nvPr/>
            </p:nvSpPr>
            <p:spPr>
              <a:xfrm flipH="1">
                <a:off x="6846816" y="15275"/>
                <a:ext cx="1130400" cy="979200"/>
              </a:xfrm>
              <a:prstGeom prst="pie">
                <a:avLst>
                  <a:gd fmla="val 10800078" name="adj1"/>
                  <a:gd fmla="val 21582350" name="adj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9" name="Google Shape;1589;p18"/>
              <p:cNvSpPr/>
              <p:nvPr/>
            </p:nvSpPr>
            <p:spPr>
              <a:xfrm flipH="1">
                <a:off x="8357178" y="331625"/>
                <a:ext cx="346500" cy="346500"/>
              </a:xfrm>
              <a:prstGeom prst="mathPlus">
                <a:avLst>
                  <a:gd fmla="val 23520" name="adj1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0" name="Google Shape;1590;p18"/>
              <p:cNvSpPr/>
              <p:nvPr/>
            </p:nvSpPr>
            <p:spPr>
              <a:xfrm flipH="1">
                <a:off x="157353" y="1478175"/>
                <a:ext cx="505200" cy="346500"/>
              </a:xfrm>
              <a:prstGeom prst="triangle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591" name="Google Shape;1591;p18"/>
              <p:cNvGrpSpPr/>
              <p:nvPr/>
            </p:nvGrpSpPr>
            <p:grpSpPr>
              <a:xfrm flipH="1" rot="-2243615">
                <a:off x="1312091" y="4596087"/>
                <a:ext cx="191654" cy="191644"/>
                <a:chOff x="5939341" y="4763875"/>
                <a:chExt cx="191650" cy="191640"/>
              </a:xfrm>
            </p:grpSpPr>
            <p:sp>
              <p:nvSpPr>
                <p:cNvPr id="1592" name="Google Shape;1592;p18"/>
                <p:cNvSpPr/>
                <p:nvPr/>
              </p:nvSpPr>
              <p:spPr>
                <a:xfrm>
                  <a:off x="5939341" y="489341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3" name="Google Shape;1593;p18"/>
                <p:cNvSpPr/>
                <p:nvPr/>
              </p:nvSpPr>
              <p:spPr>
                <a:xfrm>
                  <a:off x="6068891" y="476387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4" name="Google Shape;1594;p18"/>
                <p:cNvSpPr/>
                <p:nvPr/>
              </p:nvSpPr>
              <p:spPr>
                <a:xfrm>
                  <a:off x="6068891" y="489341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595" name="Google Shape;1595;p18"/>
              <p:cNvGrpSpPr/>
              <p:nvPr/>
            </p:nvGrpSpPr>
            <p:grpSpPr>
              <a:xfrm flipH="1" rot="-9108614">
                <a:off x="8492514" y="4309950"/>
                <a:ext cx="191653" cy="191643"/>
                <a:chOff x="5939341" y="4763875"/>
                <a:chExt cx="191650" cy="191640"/>
              </a:xfrm>
            </p:grpSpPr>
            <p:sp>
              <p:nvSpPr>
                <p:cNvPr id="1596" name="Google Shape;1596;p18"/>
                <p:cNvSpPr/>
                <p:nvPr/>
              </p:nvSpPr>
              <p:spPr>
                <a:xfrm>
                  <a:off x="5939341" y="489341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7" name="Google Shape;1597;p18"/>
                <p:cNvSpPr/>
                <p:nvPr/>
              </p:nvSpPr>
              <p:spPr>
                <a:xfrm>
                  <a:off x="6068891" y="476387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8" name="Google Shape;1598;p18"/>
                <p:cNvSpPr/>
                <p:nvPr/>
              </p:nvSpPr>
              <p:spPr>
                <a:xfrm>
                  <a:off x="6068891" y="489341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599" name="Google Shape;1599;p18"/>
              <p:cNvGrpSpPr/>
              <p:nvPr/>
            </p:nvGrpSpPr>
            <p:grpSpPr>
              <a:xfrm flipH="1">
                <a:off x="8083953" y="1478163"/>
                <a:ext cx="1135350" cy="1181050"/>
                <a:chOff x="-87012" y="2672250"/>
                <a:chExt cx="1135350" cy="1181050"/>
              </a:xfrm>
            </p:grpSpPr>
            <p:sp>
              <p:nvSpPr>
                <p:cNvPr id="1600" name="Google Shape;1600;p18"/>
                <p:cNvSpPr/>
                <p:nvPr/>
              </p:nvSpPr>
              <p:spPr>
                <a:xfrm>
                  <a:off x="-87012" y="2916100"/>
                  <a:ext cx="937200" cy="9372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1" name="Google Shape;1601;p18"/>
                <p:cNvSpPr/>
                <p:nvPr/>
              </p:nvSpPr>
              <p:spPr>
                <a:xfrm>
                  <a:off x="111138" y="2672250"/>
                  <a:ext cx="937200" cy="937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602" name="Google Shape;1602;p18"/>
              <p:cNvSpPr/>
              <p:nvPr/>
            </p:nvSpPr>
            <p:spPr>
              <a:xfrm flipH="1" rot="-4259867">
                <a:off x="314127" y="860911"/>
                <a:ext cx="191643" cy="191643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3" name="Google Shape;1603;p18"/>
              <p:cNvSpPr/>
              <p:nvPr/>
            </p:nvSpPr>
            <p:spPr>
              <a:xfrm flipH="1" rot="-8594418">
                <a:off x="8327662" y="4843664"/>
                <a:ext cx="405541" cy="84240"/>
              </a:xfrm>
              <a:prstGeom prst="roundRect">
                <a:avLst>
                  <a:gd fmla="val 50000" name="adj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4" name="Google Shape;1604;p18"/>
              <p:cNvSpPr/>
              <p:nvPr/>
            </p:nvSpPr>
            <p:spPr>
              <a:xfrm flipH="1" rot="8547125">
                <a:off x="1709398" y="4843632"/>
                <a:ext cx="405628" cy="84305"/>
              </a:xfrm>
              <a:prstGeom prst="roundRect">
                <a:avLst>
                  <a:gd fmla="val 50000" name="adj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5" name="Google Shape;1605;p18"/>
              <p:cNvSpPr/>
              <p:nvPr/>
            </p:nvSpPr>
            <p:spPr>
              <a:xfrm flipH="1" rot="3063739">
                <a:off x="3008700" y="239686"/>
                <a:ext cx="405744" cy="84287"/>
              </a:xfrm>
              <a:prstGeom prst="roundRect">
                <a:avLst>
                  <a:gd fmla="val 50000" name="adj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6" name="Google Shape;1606;p18"/>
              <p:cNvSpPr/>
              <p:nvPr/>
            </p:nvSpPr>
            <p:spPr>
              <a:xfrm flipH="1" rot="-2903254">
                <a:off x="4050715" y="4882285"/>
                <a:ext cx="405669" cy="84358"/>
              </a:xfrm>
              <a:prstGeom prst="roundRect">
                <a:avLst>
                  <a:gd fmla="val 50000" name="adj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607" name="Google Shape;1607;p18"/>
              <p:cNvGrpSpPr/>
              <p:nvPr/>
            </p:nvGrpSpPr>
            <p:grpSpPr>
              <a:xfrm flipH="1" rot="-2068701">
                <a:off x="-654660" y="3609380"/>
                <a:ext cx="1649498" cy="2513966"/>
                <a:chOff x="8543106" y="1985898"/>
                <a:chExt cx="1317585" cy="2007972"/>
              </a:xfrm>
            </p:grpSpPr>
            <p:sp>
              <p:nvSpPr>
                <p:cNvPr id="1608" name="Google Shape;1608;p18"/>
                <p:cNvSpPr/>
                <p:nvPr/>
              </p:nvSpPr>
              <p:spPr>
                <a:xfrm flipH="1" rot="-5905845">
                  <a:off x="8265075" y="2462746"/>
                  <a:ext cx="1873647" cy="1054275"/>
                </a:xfrm>
                <a:custGeom>
                  <a:rect b="b" l="l" r="r" t="t"/>
                  <a:pathLst>
                    <a:path extrusionOk="0" h="42175" w="74953">
                      <a:moveTo>
                        <a:pt x="12774" y="38955"/>
                      </a:moveTo>
                      <a:cubicBezTo>
                        <a:pt x="5332" y="36644"/>
                        <a:pt x="1750" y="33037"/>
                        <a:pt x="429" y="27830"/>
                      </a:cubicBezTo>
                      <a:cubicBezTo>
                        <a:pt x="-892" y="22623"/>
                        <a:pt x="911" y="11955"/>
                        <a:pt x="4848" y="7713"/>
                      </a:cubicBezTo>
                      <a:cubicBezTo>
                        <a:pt x="8785" y="3471"/>
                        <a:pt x="18209" y="1947"/>
                        <a:pt x="24051" y="2379"/>
                      </a:cubicBezTo>
                      <a:cubicBezTo>
                        <a:pt x="29893" y="2811"/>
                        <a:pt x="35329" y="10660"/>
                        <a:pt x="39901" y="10304"/>
                      </a:cubicBezTo>
                      <a:cubicBezTo>
                        <a:pt x="44473" y="9948"/>
                        <a:pt x="46860" y="1160"/>
                        <a:pt x="51483" y="245"/>
                      </a:cubicBezTo>
                      <a:cubicBezTo>
                        <a:pt x="56106" y="-669"/>
                        <a:pt x="63726" y="1007"/>
                        <a:pt x="67637" y="4817"/>
                      </a:cubicBezTo>
                      <a:cubicBezTo>
                        <a:pt x="71549" y="8627"/>
                        <a:pt x="74901" y="17212"/>
                        <a:pt x="74952" y="23105"/>
                      </a:cubicBezTo>
                      <a:cubicBezTo>
                        <a:pt x="75003" y="28998"/>
                        <a:pt x="72921" y="37075"/>
                        <a:pt x="67943" y="40174"/>
                      </a:cubicBezTo>
                      <a:cubicBezTo>
                        <a:pt x="62965" y="43273"/>
                        <a:pt x="54278" y="41901"/>
                        <a:pt x="45083" y="41698"/>
                      </a:cubicBezTo>
                      <a:cubicBezTo>
                        <a:pt x="35888" y="41495"/>
                        <a:pt x="20216" y="41266"/>
                        <a:pt x="12774" y="389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</p:sp>
            <p:grpSp>
              <p:nvGrpSpPr>
                <p:cNvPr id="1609" name="Google Shape;1609;p18"/>
                <p:cNvGrpSpPr/>
                <p:nvPr/>
              </p:nvGrpSpPr>
              <p:grpSpPr>
                <a:xfrm flipH="1" rot="-5905845">
                  <a:off x="8427105" y="2519223"/>
                  <a:ext cx="1357084" cy="655836"/>
                  <a:chOff x="7708460" y="4378406"/>
                  <a:chExt cx="1357212" cy="655899"/>
                </a:xfrm>
              </p:grpSpPr>
              <p:sp>
                <p:nvSpPr>
                  <p:cNvPr id="1610" name="Google Shape;1610;p18"/>
                  <p:cNvSpPr/>
                  <p:nvPr/>
                </p:nvSpPr>
                <p:spPr>
                  <a:xfrm rot="2904166">
                    <a:off x="7818729" y="4667409"/>
                    <a:ext cx="157255" cy="61836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11" name="Google Shape;1611;p18"/>
                  <p:cNvSpPr/>
                  <p:nvPr/>
                </p:nvSpPr>
                <p:spPr>
                  <a:xfrm rot="5708697">
                    <a:off x="7932068" y="4922287"/>
                    <a:ext cx="157233" cy="62035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12" name="Google Shape;1612;p18"/>
                  <p:cNvSpPr/>
                  <p:nvPr/>
                </p:nvSpPr>
                <p:spPr>
                  <a:xfrm rot="-2852997">
                    <a:off x="8099446" y="4605605"/>
                    <a:ext cx="157346" cy="62216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13" name="Google Shape;1613;p18"/>
                  <p:cNvSpPr/>
                  <p:nvPr/>
                </p:nvSpPr>
                <p:spPr>
                  <a:xfrm rot="834224">
                    <a:off x="8254187" y="4915570"/>
                    <a:ext cx="157309" cy="62066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14" name="Google Shape;1614;p18"/>
                  <p:cNvSpPr/>
                  <p:nvPr/>
                </p:nvSpPr>
                <p:spPr>
                  <a:xfrm rot="7014453">
                    <a:off x="8438042" y="4667287"/>
                    <a:ext cx="157109" cy="62118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15" name="Google Shape;1615;p18"/>
                  <p:cNvSpPr/>
                  <p:nvPr/>
                </p:nvSpPr>
                <p:spPr>
                  <a:xfrm rot="-6691012">
                    <a:off x="8929400" y="4431742"/>
                    <a:ext cx="157044" cy="62227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16" name="Google Shape;1616;p18"/>
                  <p:cNvSpPr/>
                  <p:nvPr/>
                </p:nvSpPr>
                <p:spPr>
                  <a:xfrm rot="-2852997">
                    <a:off x="8614416" y="4902456"/>
                    <a:ext cx="157346" cy="62216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17" name="Google Shape;1617;p18"/>
                  <p:cNvSpPr/>
                  <p:nvPr/>
                </p:nvSpPr>
                <p:spPr>
                  <a:xfrm rot="-8785868">
                    <a:off x="8710562" y="4667269"/>
                    <a:ext cx="157341" cy="62155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18" name="Google Shape;1618;p18"/>
                  <p:cNvSpPr/>
                  <p:nvPr/>
                </p:nvSpPr>
                <p:spPr>
                  <a:xfrm rot="2495834">
                    <a:off x="7944407" y="4431722"/>
                    <a:ext cx="157255" cy="62259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19" name="Google Shape;1619;p18"/>
                  <p:cNvSpPr/>
                  <p:nvPr/>
                </p:nvSpPr>
                <p:spPr>
                  <a:xfrm rot="2565528">
                    <a:off x="8890259" y="4879345"/>
                    <a:ext cx="157310" cy="62198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20" name="Google Shape;1620;p18"/>
                  <p:cNvSpPr/>
                  <p:nvPr/>
                </p:nvSpPr>
                <p:spPr>
                  <a:xfrm rot="8406625">
                    <a:off x="7710121" y="4915383"/>
                    <a:ext cx="157178" cy="62418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1621" name="Google Shape;1621;p18"/>
              <p:cNvGrpSpPr/>
              <p:nvPr/>
            </p:nvGrpSpPr>
            <p:grpSpPr>
              <a:xfrm flipH="1">
                <a:off x="6634007" y="4706420"/>
                <a:ext cx="1323848" cy="358724"/>
                <a:chOff x="3111721" y="3719070"/>
                <a:chExt cx="2418429" cy="764055"/>
              </a:xfrm>
            </p:grpSpPr>
            <p:sp>
              <p:nvSpPr>
                <p:cNvPr id="1622" name="Google Shape;1622;p18"/>
                <p:cNvSpPr/>
                <p:nvPr/>
              </p:nvSpPr>
              <p:spPr>
                <a:xfrm>
                  <a:off x="3141325" y="3938825"/>
                  <a:ext cx="2388825" cy="544300"/>
                </a:xfrm>
                <a:custGeom>
                  <a:rect b="b" l="l" r="r" t="t"/>
                  <a:pathLst>
                    <a:path extrusionOk="0" h="21772" w="95553">
                      <a:moveTo>
                        <a:pt x="0" y="21772"/>
                      </a:moveTo>
                      <a:lnTo>
                        <a:pt x="20260" y="605"/>
                      </a:lnTo>
                      <a:lnTo>
                        <a:pt x="38705" y="21469"/>
                      </a:lnTo>
                      <a:lnTo>
                        <a:pt x="56698" y="432"/>
                      </a:lnTo>
                      <a:lnTo>
                        <a:pt x="74084" y="21772"/>
                      </a:lnTo>
                      <a:lnTo>
                        <a:pt x="95553" y="0"/>
                      </a:lnTo>
                    </a:path>
                  </a:pathLst>
                </a:custGeom>
                <a:noFill/>
                <a:ln cap="flat" cmpd="sng" w="152400">
                  <a:solidFill>
                    <a:schemeClr val="dk1"/>
                  </a:solidFill>
                  <a:prstDash val="solid"/>
                  <a:miter lim="8000"/>
                  <a:headEnd len="med" w="med" type="none"/>
                  <a:tailEnd len="med" w="med" type="none"/>
                </a:ln>
              </p:spPr>
            </p:sp>
            <p:sp>
              <p:nvSpPr>
                <p:cNvPr id="1623" name="Google Shape;1623;p18"/>
                <p:cNvSpPr/>
                <p:nvPr/>
              </p:nvSpPr>
              <p:spPr>
                <a:xfrm>
                  <a:off x="3111721" y="3719070"/>
                  <a:ext cx="2388825" cy="544300"/>
                </a:xfrm>
                <a:custGeom>
                  <a:rect b="b" l="l" r="r" t="t"/>
                  <a:pathLst>
                    <a:path extrusionOk="0" h="21772" w="95553">
                      <a:moveTo>
                        <a:pt x="0" y="21772"/>
                      </a:moveTo>
                      <a:lnTo>
                        <a:pt x="20260" y="605"/>
                      </a:lnTo>
                      <a:lnTo>
                        <a:pt x="38705" y="21469"/>
                      </a:lnTo>
                      <a:lnTo>
                        <a:pt x="56698" y="432"/>
                      </a:lnTo>
                      <a:lnTo>
                        <a:pt x="74084" y="21772"/>
                      </a:lnTo>
                      <a:lnTo>
                        <a:pt x="95553" y="0"/>
                      </a:lnTo>
                    </a:path>
                  </a:pathLst>
                </a:custGeom>
                <a:noFill/>
                <a:ln cap="flat" cmpd="sng" w="152400">
                  <a:solidFill>
                    <a:schemeClr val="accent1"/>
                  </a:solidFill>
                  <a:prstDash val="solid"/>
                  <a:miter lim="8000"/>
                  <a:headEnd len="med" w="med" type="none"/>
                  <a:tailEnd len="med" w="med" type="none"/>
                </a:ln>
              </p:spPr>
            </p:sp>
          </p:grpSp>
          <p:grpSp>
            <p:nvGrpSpPr>
              <p:cNvPr id="1624" name="Google Shape;1624;p18"/>
              <p:cNvGrpSpPr/>
              <p:nvPr/>
            </p:nvGrpSpPr>
            <p:grpSpPr>
              <a:xfrm flipH="1" rot="2700000">
                <a:off x="1898535" y="186016"/>
                <a:ext cx="191648" cy="191638"/>
                <a:chOff x="5939341" y="4763875"/>
                <a:chExt cx="191650" cy="191640"/>
              </a:xfrm>
            </p:grpSpPr>
            <p:sp>
              <p:nvSpPr>
                <p:cNvPr id="1625" name="Google Shape;1625;p18"/>
                <p:cNvSpPr/>
                <p:nvPr/>
              </p:nvSpPr>
              <p:spPr>
                <a:xfrm>
                  <a:off x="5939341" y="489341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26" name="Google Shape;1626;p18"/>
                <p:cNvSpPr/>
                <p:nvPr/>
              </p:nvSpPr>
              <p:spPr>
                <a:xfrm>
                  <a:off x="6068891" y="476387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27" name="Google Shape;1627;p18"/>
                <p:cNvSpPr/>
                <p:nvPr/>
              </p:nvSpPr>
              <p:spPr>
                <a:xfrm>
                  <a:off x="6068891" y="489341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628" name="Google Shape;1628;p18"/>
            <p:cNvSpPr/>
            <p:nvPr/>
          </p:nvSpPr>
          <p:spPr>
            <a:xfrm rot="5400000">
              <a:off x="483713" y="-188975"/>
              <a:ext cx="237300" cy="9399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  <a:effectLst>
              <a:outerShdw rotWithShape="0" algn="bl" dir="3000000" dist="85725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1629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31" name="Google Shape;1631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2" name="Google Shape;163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3"/>
          <p:cNvGrpSpPr/>
          <p:nvPr/>
        </p:nvGrpSpPr>
        <p:grpSpPr>
          <a:xfrm>
            <a:off x="-978953" y="-962961"/>
            <a:ext cx="10131414" cy="6345819"/>
            <a:chOff x="-978953" y="-962961"/>
            <a:chExt cx="10131414" cy="6345819"/>
          </a:xfrm>
        </p:grpSpPr>
        <p:sp>
          <p:nvSpPr>
            <p:cNvPr id="151" name="Google Shape;151;p3"/>
            <p:cNvSpPr/>
            <p:nvPr/>
          </p:nvSpPr>
          <p:spPr>
            <a:xfrm rot="-5400000">
              <a:off x="7951388" y="4216000"/>
              <a:ext cx="1130400" cy="979200"/>
            </a:xfrm>
            <a:prstGeom prst="pie">
              <a:avLst>
                <a:gd fmla="val 10800078" name="adj1"/>
                <a:gd fmla="val 21582350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2" name="Google Shape;152;p3"/>
            <p:cNvGrpSpPr/>
            <p:nvPr/>
          </p:nvGrpSpPr>
          <p:grpSpPr>
            <a:xfrm>
              <a:off x="8003316" y="4358665"/>
              <a:ext cx="1026550" cy="979208"/>
              <a:chOff x="-53484" y="876090"/>
              <a:chExt cx="1026550" cy="979208"/>
            </a:xfrm>
          </p:grpSpPr>
          <p:grpSp>
            <p:nvGrpSpPr>
              <p:cNvPr id="153" name="Google Shape;153;p3"/>
              <p:cNvGrpSpPr/>
              <p:nvPr/>
            </p:nvGrpSpPr>
            <p:grpSpPr>
              <a:xfrm>
                <a:off x="910941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154" name="Google Shape;154;p3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" name="Google Shape;155;p3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" name="Google Shape;156;p3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7" name="Google Shape;157;p3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" name="Google Shape;158;p3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" name="Google Shape;159;p3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" name="Google Shape;160;p3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1" name="Google Shape;161;p3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2" name="Google Shape;162;p3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63" name="Google Shape;163;p3"/>
              <p:cNvGrpSpPr/>
              <p:nvPr/>
            </p:nvGrpSpPr>
            <p:grpSpPr>
              <a:xfrm>
                <a:off x="773166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164" name="Google Shape;164;p3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5" name="Google Shape;165;p3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6" name="Google Shape;166;p3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7" name="Google Shape;167;p3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8" name="Google Shape;168;p3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9" name="Google Shape;169;p3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0" name="Google Shape;170;p3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1" name="Google Shape;171;p3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2" name="Google Shape;172;p3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73" name="Google Shape;173;p3"/>
              <p:cNvGrpSpPr/>
              <p:nvPr/>
            </p:nvGrpSpPr>
            <p:grpSpPr>
              <a:xfrm>
                <a:off x="635391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174" name="Google Shape;174;p3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5" name="Google Shape;175;p3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6" name="Google Shape;176;p3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7" name="Google Shape;177;p3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8" name="Google Shape;178;p3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9" name="Google Shape;179;p3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0" name="Google Shape;180;p3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1" name="Google Shape;181;p3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2" name="Google Shape;182;p3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83" name="Google Shape;183;p3"/>
              <p:cNvGrpSpPr/>
              <p:nvPr/>
            </p:nvGrpSpPr>
            <p:grpSpPr>
              <a:xfrm>
                <a:off x="497616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184" name="Google Shape;184;p3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5" name="Google Shape;185;p3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6" name="Google Shape;186;p3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7" name="Google Shape;187;p3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8" name="Google Shape;188;p3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" name="Google Shape;189;p3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0" name="Google Shape;190;p3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1" name="Google Shape;191;p3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2" name="Google Shape;192;p3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93" name="Google Shape;193;p3"/>
              <p:cNvGrpSpPr/>
              <p:nvPr/>
            </p:nvGrpSpPr>
            <p:grpSpPr>
              <a:xfrm>
                <a:off x="359841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194" name="Google Shape;194;p3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5" name="Google Shape;195;p3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6" name="Google Shape;196;p3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7" name="Google Shape;197;p3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8" name="Google Shape;198;p3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9" name="Google Shape;199;p3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0" name="Google Shape;200;p3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1" name="Google Shape;201;p3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2" name="Google Shape;202;p3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03" name="Google Shape;203;p3"/>
              <p:cNvGrpSpPr/>
              <p:nvPr/>
            </p:nvGrpSpPr>
            <p:grpSpPr>
              <a:xfrm>
                <a:off x="222066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204" name="Google Shape;204;p3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5" name="Google Shape;205;p3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6" name="Google Shape;206;p3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7" name="Google Shape;207;p3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8" name="Google Shape;208;p3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9" name="Google Shape;209;p3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0" name="Google Shape;210;p3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1" name="Google Shape;211;p3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2" name="Google Shape;212;p3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13" name="Google Shape;213;p3"/>
              <p:cNvGrpSpPr/>
              <p:nvPr/>
            </p:nvGrpSpPr>
            <p:grpSpPr>
              <a:xfrm>
                <a:off x="84291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214" name="Google Shape;214;p3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5" name="Google Shape;215;p3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6" name="Google Shape;216;p3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7" name="Google Shape;217;p3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8" name="Google Shape;218;p3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9" name="Google Shape;219;p3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0" name="Google Shape;220;p3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1" name="Google Shape;221;p3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2" name="Google Shape;222;p3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23" name="Google Shape;223;p3"/>
              <p:cNvGrpSpPr/>
              <p:nvPr/>
            </p:nvGrpSpPr>
            <p:grpSpPr>
              <a:xfrm>
                <a:off x="-53484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224" name="Google Shape;224;p3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5" name="Google Shape;225;p3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6" name="Google Shape;226;p3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7" name="Google Shape;227;p3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8" name="Google Shape;228;p3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9" name="Google Shape;229;p3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0" name="Google Shape;230;p3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1" name="Google Shape;231;p3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2" name="Google Shape;232;p3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33" name="Google Shape;233;p3"/>
            <p:cNvGrpSpPr/>
            <p:nvPr/>
          </p:nvGrpSpPr>
          <p:grpSpPr>
            <a:xfrm rot="-10420984">
              <a:off x="7361952" y="-874885"/>
              <a:ext cx="1698464" cy="1766831"/>
              <a:chOff x="-87012" y="2672250"/>
              <a:chExt cx="1135350" cy="1181050"/>
            </a:xfrm>
          </p:grpSpPr>
          <p:sp>
            <p:nvSpPr>
              <p:cNvPr id="234" name="Google Shape;234;p3"/>
              <p:cNvSpPr/>
              <p:nvPr/>
            </p:nvSpPr>
            <p:spPr>
              <a:xfrm>
                <a:off x="-87012" y="2916100"/>
                <a:ext cx="937200" cy="9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111138" y="2672250"/>
                <a:ext cx="937200" cy="937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6" name="Google Shape;236;p3"/>
            <p:cNvGrpSpPr/>
            <p:nvPr/>
          </p:nvGrpSpPr>
          <p:grpSpPr>
            <a:xfrm>
              <a:off x="7087458" y="-103947"/>
              <a:ext cx="1384865" cy="1283978"/>
              <a:chOff x="6782658" y="124653"/>
              <a:chExt cx="1384865" cy="1283978"/>
            </a:xfrm>
          </p:grpSpPr>
          <p:sp>
            <p:nvSpPr>
              <p:cNvPr id="237" name="Google Shape;237;p3"/>
              <p:cNvSpPr/>
              <p:nvPr/>
            </p:nvSpPr>
            <p:spPr>
              <a:xfrm flipH="1" rot="10186987">
                <a:off x="7034633" y="439517"/>
                <a:ext cx="157294" cy="6185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 flipH="1" rot="7385008">
                <a:off x="7281369" y="309241"/>
                <a:ext cx="157183" cy="6199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 flipH="1" rot="-5655878">
                <a:off x="7217140" y="661421"/>
                <a:ext cx="157336" cy="62263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 flipH="1" rot="-9340956">
                <a:off x="7530333" y="513689"/>
                <a:ext cx="157361" cy="62021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 flipH="1" rot="6073450">
                <a:off x="7521192" y="822247"/>
                <a:ext cx="157207" cy="6213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 flipH="1" rot="-1817277">
                <a:off x="7761944" y="1311052"/>
                <a:ext cx="157035" cy="6225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3"/>
              <p:cNvSpPr/>
              <p:nvPr/>
            </p:nvSpPr>
            <p:spPr>
              <a:xfrm flipH="1" rot="-5655878">
                <a:off x="7805397" y="746532"/>
                <a:ext cx="157336" cy="62263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3"/>
              <p:cNvSpPr/>
              <p:nvPr/>
            </p:nvSpPr>
            <p:spPr>
              <a:xfrm flipH="1" rot="275480">
                <a:off x="7735465" y="990876"/>
                <a:ext cx="157405" cy="6201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3"/>
              <p:cNvSpPr/>
              <p:nvPr/>
            </p:nvSpPr>
            <p:spPr>
              <a:xfrm flipH="1" rot="10596471">
                <a:off x="6987707" y="702168"/>
                <a:ext cx="157175" cy="6222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3"/>
              <p:cNvSpPr/>
              <p:nvPr/>
            </p:nvSpPr>
            <p:spPr>
              <a:xfrm flipH="1" rot="10524520">
                <a:off x="8007820" y="935066"/>
                <a:ext cx="157405" cy="6230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3"/>
              <p:cNvSpPr/>
              <p:nvPr/>
            </p:nvSpPr>
            <p:spPr>
              <a:xfrm flipH="1" rot="4686681">
                <a:off x="7102787" y="177046"/>
                <a:ext cx="157274" cy="6231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3"/>
              <p:cNvSpPr/>
              <p:nvPr/>
            </p:nvSpPr>
            <p:spPr>
              <a:xfrm flipH="1" rot="-5655878">
                <a:off x="6740890" y="572146"/>
                <a:ext cx="157336" cy="62263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3"/>
              <p:cNvSpPr/>
              <p:nvPr/>
            </p:nvSpPr>
            <p:spPr>
              <a:xfrm flipH="1" rot="7385008">
                <a:off x="7206969" y="1001291"/>
                <a:ext cx="157183" cy="6199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3"/>
              <p:cNvSpPr/>
              <p:nvPr/>
            </p:nvSpPr>
            <p:spPr>
              <a:xfrm flipH="1" rot="6073450">
                <a:off x="7469092" y="1134772"/>
                <a:ext cx="157207" cy="6213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1" name="Google Shape;251;p3"/>
            <p:cNvGrpSpPr/>
            <p:nvPr/>
          </p:nvGrpSpPr>
          <p:grpSpPr>
            <a:xfrm>
              <a:off x="2085316" y="4822735"/>
              <a:ext cx="613200" cy="203475"/>
              <a:chOff x="502391" y="461197"/>
              <a:chExt cx="613200" cy="203475"/>
            </a:xfrm>
          </p:grpSpPr>
          <p:grpSp>
            <p:nvGrpSpPr>
              <p:cNvPr id="252" name="Google Shape;252;p3"/>
              <p:cNvGrpSpPr/>
              <p:nvPr/>
            </p:nvGrpSpPr>
            <p:grpSpPr>
              <a:xfrm>
                <a:off x="502391" y="602572"/>
                <a:ext cx="613200" cy="62100"/>
                <a:chOff x="502391" y="602572"/>
                <a:chExt cx="613200" cy="62100"/>
              </a:xfrm>
            </p:grpSpPr>
            <p:sp>
              <p:nvSpPr>
                <p:cNvPr id="253" name="Google Shape;253;p3"/>
                <p:cNvSpPr/>
                <p:nvPr/>
              </p:nvSpPr>
              <p:spPr>
                <a:xfrm>
                  <a:off x="1053491" y="60257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4" name="Google Shape;254;p3"/>
                <p:cNvSpPr/>
                <p:nvPr/>
              </p:nvSpPr>
              <p:spPr>
                <a:xfrm>
                  <a:off x="915716" y="60257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5" name="Google Shape;255;p3"/>
                <p:cNvSpPr/>
                <p:nvPr/>
              </p:nvSpPr>
              <p:spPr>
                <a:xfrm>
                  <a:off x="777941" y="60257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6" name="Google Shape;256;p3"/>
                <p:cNvSpPr/>
                <p:nvPr/>
              </p:nvSpPr>
              <p:spPr>
                <a:xfrm>
                  <a:off x="640166" y="60257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7" name="Google Shape;257;p3"/>
                <p:cNvSpPr/>
                <p:nvPr/>
              </p:nvSpPr>
              <p:spPr>
                <a:xfrm>
                  <a:off x="502391" y="60257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58" name="Google Shape;258;p3"/>
              <p:cNvGrpSpPr/>
              <p:nvPr/>
            </p:nvGrpSpPr>
            <p:grpSpPr>
              <a:xfrm>
                <a:off x="502391" y="461197"/>
                <a:ext cx="613200" cy="62100"/>
                <a:chOff x="502391" y="602572"/>
                <a:chExt cx="613200" cy="62100"/>
              </a:xfrm>
            </p:grpSpPr>
            <p:sp>
              <p:nvSpPr>
                <p:cNvPr id="259" name="Google Shape;259;p3"/>
                <p:cNvSpPr/>
                <p:nvPr/>
              </p:nvSpPr>
              <p:spPr>
                <a:xfrm>
                  <a:off x="1053491" y="60257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0" name="Google Shape;260;p3"/>
                <p:cNvSpPr/>
                <p:nvPr/>
              </p:nvSpPr>
              <p:spPr>
                <a:xfrm>
                  <a:off x="915716" y="60257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1" name="Google Shape;261;p3"/>
                <p:cNvSpPr/>
                <p:nvPr/>
              </p:nvSpPr>
              <p:spPr>
                <a:xfrm>
                  <a:off x="777941" y="60257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2" name="Google Shape;262;p3"/>
                <p:cNvSpPr/>
                <p:nvPr/>
              </p:nvSpPr>
              <p:spPr>
                <a:xfrm>
                  <a:off x="640166" y="60257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3" name="Google Shape;263;p3"/>
                <p:cNvSpPr/>
                <p:nvPr/>
              </p:nvSpPr>
              <p:spPr>
                <a:xfrm>
                  <a:off x="502391" y="60257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264" name="Google Shape;264;p3"/>
            <p:cNvSpPr/>
            <p:nvPr/>
          </p:nvSpPr>
          <p:spPr>
            <a:xfrm>
              <a:off x="8732325" y="557325"/>
              <a:ext cx="346500" cy="3465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338488" y="4546150"/>
              <a:ext cx="505200" cy="346500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 rot="9879501">
              <a:off x="1018047" y="4828670"/>
              <a:ext cx="191629" cy="19162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67" name="Google Shape;267;p3"/>
            <p:cNvGrpSpPr/>
            <p:nvPr/>
          </p:nvGrpSpPr>
          <p:grpSpPr>
            <a:xfrm>
              <a:off x="-978953" y="-666752"/>
              <a:ext cx="2271650" cy="2045375"/>
              <a:chOff x="-597953" y="-430502"/>
              <a:chExt cx="2271650" cy="2045375"/>
            </a:xfrm>
          </p:grpSpPr>
          <p:sp>
            <p:nvSpPr>
              <p:cNvPr id="268" name="Google Shape;268;p3"/>
              <p:cNvSpPr/>
              <p:nvPr/>
            </p:nvSpPr>
            <p:spPr>
              <a:xfrm>
                <a:off x="-597953" y="-430502"/>
                <a:ext cx="2271650" cy="2045375"/>
              </a:xfrm>
              <a:custGeom>
                <a:rect b="b" l="l" r="r" t="t"/>
                <a:pathLst>
                  <a:path extrusionOk="0" h="81815" w="90866">
                    <a:moveTo>
                      <a:pt x="3677" y="63952"/>
                    </a:moveTo>
                    <a:cubicBezTo>
                      <a:pt x="6158" y="73874"/>
                      <a:pt x="10325" y="78438"/>
                      <a:pt x="16179" y="80621"/>
                    </a:cubicBezTo>
                    <a:cubicBezTo>
                      <a:pt x="22033" y="82804"/>
                      <a:pt x="33741" y="81911"/>
                      <a:pt x="38801" y="77049"/>
                    </a:cubicBezTo>
                    <a:cubicBezTo>
                      <a:pt x="43861" y="72187"/>
                      <a:pt x="42770" y="57900"/>
                      <a:pt x="46540" y="51451"/>
                    </a:cubicBezTo>
                    <a:cubicBezTo>
                      <a:pt x="50310" y="45002"/>
                      <a:pt x="54676" y="41728"/>
                      <a:pt x="61423" y="38354"/>
                    </a:cubicBezTo>
                    <a:cubicBezTo>
                      <a:pt x="68170" y="34981"/>
                      <a:pt x="82457" y="35179"/>
                      <a:pt x="87021" y="31210"/>
                    </a:cubicBezTo>
                    <a:cubicBezTo>
                      <a:pt x="91585" y="27241"/>
                      <a:pt x="91784" y="19502"/>
                      <a:pt x="88807" y="14541"/>
                    </a:cubicBezTo>
                    <a:cubicBezTo>
                      <a:pt x="85831" y="9580"/>
                      <a:pt x="80473" y="3429"/>
                      <a:pt x="69162" y="1445"/>
                    </a:cubicBezTo>
                    <a:cubicBezTo>
                      <a:pt x="57851" y="-539"/>
                      <a:pt x="32252" y="-639"/>
                      <a:pt x="20941" y="2635"/>
                    </a:cubicBezTo>
                    <a:cubicBezTo>
                      <a:pt x="9630" y="5909"/>
                      <a:pt x="4173" y="10871"/>
                      <a:pt x="1296" y="21090"/>
                    </a:cubicBezTo>
                    <a:cubicBezTo>
                      <a:pt x="-1581" y="31310"/>
                      <a:pt x="1197" y="54030"/>
                      <a:pt x="3677" y="63952"/>
                    </a:cubicBezTo>
                    <a:close/>
                  </a:path>
                </a:pathLst>
              </a:cu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69" name="Google Shape;269;p3"/>
              <p:cNvSpPr/>
              <p:nvPr/>
            </p:nvSpPr>
            <p:spPr>
              <a:xfrm>
                <a:off x="-429459" y="-303215"/>
                <a:ext cx="1879050" cy="1788275"/>
              </a:xfrm>
              <a:custGeom>
                <a:rect b="b" l="l" r="r" t="t"/>
                <a:pathLst>
                  <a:path extrusionOk="0" h="71531" w="75162">
                    <a:moveTo>
                      <a:pt x="1700" y="16892"/>
                    </a:moveTo>
                    <a:cubicBezTo>
                      <a:pt x="-1822" y="26864"/>
                      <a:pt x="856" y="51272"/>
                      <a:pt x="3188" y="60350"/>
                    </a:cubicBezTo>
                    <a:cubicBezTo>
                      <a:pt x="5520" y="69429"/>
                      <a:pt x="10977" y="70520"/>
                      <a:pt x="15690" y="71363"/>
                    </a:cubicBezTo>
                    <a:cubicBezTo>
                      <a:pt x="20403" y="72206"/>
                      <a:pt x="27894" y="69825"/>
                      <a:pt x="31466" y="65410"/>
                    </a:cubicBezTo>
                    <a:cubicBezTo>
                      <a:pt x="35038" y="60995"/>
                      <a:pt x="34343" y="50577"/>
                      <a:pt x="37121" y="44872"/>
                    </a:cubicBezTo>
                    <a:cubicBezTo>
                      <a:pt x="39899" y="39167"/>
                      <a:pt x="42627" y="34404"/>
                      <a:pt x="48134" y="31179"/>
                    </a:cubicBezTo>
                    <a:cubicBezTo>
                      <a:pt x="53641" y="27954"/>
                      <a:pt x="65696" y="28352"/>
                      <a:pt x="70161" y="25524"/>
                    </a:cubicBezTo>
                    <a:cubicBezTo>
                      <a:pt x="74626" y="22696"/>
                      <a:pt x="75717" y="17636"/>
                      <a:pt x="74923" y="14213"/>
                    </a:cubicBezTo>
                    <a:cubicBezTo>
                      <a:pt x="74129" y="10790"/>
                      <a:pt x="73832" y="7268"/>
                      <a:pt x="65398" y="4986"/>
                    </a:cubicBezTo>
                    <a:cubicBezTo>
                      <a:pt x="56965" y="2704"/>
                      <a:pt x="34938" y="-1463"/>
                      <a:pt x="24322" y="521"/>
                    </a:cubicBezTo>
                    <a:cubicBezTo>
                      <a:pt x="13706" y="2505"/>
                      <a:pt x="5222" y="6921"/>
                      <a:pt x="1700" y="16892"/>
                    </a:cubicBezTo>
                    <a:close/>
                  </a:path>
                </a:pathLst>
              </a:cu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70" name="Google Shape;270;p3"/>
              <p:cNvSpPr/>
              <p:nvPr/>
            </p:nvSpPr>
            <p:spPr>
              <a:xfrm>
                <a:off x="-255266" y="-196009"/>
                <a:ext cx="1413800" cy="1541225"/>
              </a:xfrm>
              <a:custGeom>
                <a:rect b="b" l="l" r="r" t="t"/>
                <a:pathLst>
                  <a:path extrusionOk="0" h="61649" w="56552">
                    <a:moveTo>
                      <a:pt x="91" y="30165"/>
                    </a:moveTo>
                    <a:cubicBezTo>
                      <a:pt x="289" y="37557"/>
                      <a:pt x="388" y="50256"/>
                      <a:pt x="3067" y="55465"/>
                    </a:cubicBezTo>
                    <a:cubicBezTo>
                      <a:pt x="5746" y="60674"/>
                      <a:pt x="12791" y="62311"/>
                      <a:pt x="16164" y="61418"/>
                    </a:cubicBezTo>
                    <a:cubicBezTo>
                      <a:pt x="19538" y="60525"/>
                      <a:pt x="21522" y="56607"/>
                      <a:pt x="23308" y="50108"/>
                    </a:cubicBezTo>
                    <a:cubicBezTo>
                      <a:pt x="25094" y="43609"/>
                      <a:pt x="21870" y="28479"/>
                      <a:pt x="26880" y="22426"/>
                    </a:cubicBezTo>
                    <a:cubicBezTo>
                      <a:pt x="31891" y="16374"/>
                      <a:pt x="48857" y="16869"/>
                      <a:pt x="53371" y="13793"/>
                    </a:cubicBezTo>
                    <a:cubicBezTo>
                      <a:pt x="57885" y="10717"/>
                      <a:pt x="57141" y="6203"/>
                      <a:pt x="53966" y="3971"/>
                    </a:cubicBezTo>
                    <a:cubicBezTo>
                      <a:pt x="50791" y="1739"/>
                      <a:pt x="41266" y="846"/>
                      <a:pt x="34321" y="399"/>
                    </a:cubicBezTo>
                    <a:cubicBezTo>
                      <a:pt x="27376" y="-47"/>
                      <a:pt x="17702" y="-494"/>
                      <a:pt x="12295" y="1292"/>
                    </a:cubicBezTo>
                    <a:cubicBezTo>
                      <a:pt x="6888" y="3078"/>
                      <a:pt x="3911" y="6303"/>
                      <a:pt x="1877" y="11115"/>
                    </a:cubicBezTo>
                    <a:cubicBezTo>
                      <a:pt x="-157" y="15927"/>
                      <a:pt x="-107" y="22773"/>
                      <a:pt x="91" y="30165"/>
                    </a:cubicBezTo>
                    <a:close/>
                  </a:path>
                </a:pathLst>
              </a:cu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71" name="Google Shape;271;p3"/>
              <p:cNvSpPr/>
              <p:nvPr/>
            </p:nvSpPr>
            <p:spPr>
              <a:xfrm>
                <a:off x="-129254" y="-97610"/>
                <a:ext cx="597350" cy="1280025"/>
              </a:xfrm>
              <a:custGeom>
                <a:rect b="b" l="l" r="r" t="t"/>
                <a:pathLst>
                  <a:path extrusionOk="0" h="51201" w="23894">
                    <a:moveTo>
                      <a:pt x="1003" y="41111"/>
                    </a:moveTo>
                    <a:cubicBezTo>
                      <a:pt x="1747" y="47660"/>
                      <a:pt x="3285" y="49445"/>
                      <a:pt x="4872" y="50636"/>
                    </a:cubicBezTo>
                    <a:cubicBezTo>
                      <a:pt x="6460" y="51827"/>
                      <a:pt x="9982" y="51182"/>
                      <a:pt x="10528" y="48255"/>
                    </a:cubicBezTo>
                    <a:cubicBezTo>
                      <a:pt x="11074" y="45328"/>
                      <a:pt x="8395" y="39424"/>
                      <a:pt x="8147" y="33074"/>
                    </a:cubicBezTo>
                    <a:cubicBezTo>
                      <a:pt x="7899" y="26724"/>
                      <a:pt x="6560" y="14669"/>
                      <a:pt x="9040" y="10155"/>
                    </a:cubicBezTo>
                    <a:cubicBezTo>
                      <a:pt x="11520" y="5641"/>
                      <a:pt x="21094" y="7625"/>
                      <a:pt x="23029" y="5988"/>
                    </a:cubicBezTo>
                    <a:cubicBezTo>
                      <a:pt x="24964" y="4351"/>
                      <a:pt x="23426" y="1027"/>
                      <a:pt x="20648" y="332"/>
                    </a:cubicBezTo>
                    <a:cubicBezTo>
                      <a:pt x="17870" y="-363"/>
                      <a:pt x="9734" y="-15"/>
                      <a:pt x="6361" y="1820"/>
                    </a:cubicBezTo>
                    <a:cubicBezTo>
                      <a:pt x="2988" y="3656"/>
                      <a:pt x="1301" y="4797"/>
                      <a:pt x="408" y="11345"/>
                    </a:cubicBezTo>
                    <a:cubicBezTo>
                      <a:pt x="-485" y="17894"/>
                      <a:pt x="259" y="34563"/>
                      <a:pt x="1003" y="41111"/>
                    </a:cubicBezTo>
                    <a:close/>
                  </a:path>
                </a:pathLst>
              </a:cu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sp>
          <p:nvSpPr>
            <p:cNvPr id="272" name="Google Shape;272;p3"/>
            <p:cNvSpPr/>
            <p:nvPr/>
          </p:nvSpPr>
          <p:spPr>
            <a:xfrm rot="5912600">
              <a:off x="3208067" y="5133685"/>
              <a:ext cx="405904" cy="84346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 rot="-897031">
              <a:off x="8736245" y="3677865"/>
              <a:ext cx="405838" cy="8441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 rot="3935676">
              <a:off x="7062234" y="4377481"/>
              <a:ext cx="405866" cy="84317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 rot="9366379">
              <a:off x="159559" y="3934112"/>
              <a:ext cx="405885" cy="84345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 rot="-8098203">
              <a:off x="1960410" y="-189289"/>
              <a:ext cx="405809" cy="84429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 rot="-8098203">
              <a:off x="6144260" y="70861"/>
              <a:ext cx="405809" cy="84429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8" name="Google Shape;278;p3"/>
            <p:cNvGrpSpPr/>
            <p:nvPr/>
          </p:nvGrpSpPr>
          <p:grpSpPr>
            <a:xfrm rot="3414734">
              <a:off x="1221041" y="277035"/>
              <a:ext cx="191642" cy="191632"/>
              <a:chOff x="5939341" y="4763875"/>
              <a:chExt cx="191650" cy="191640"/>
            </a:xfrm>
          </p:grpSpPr>
          <p:sp>
            <p:nvSpPr>
              <p:cNvPr id="279" name="Google Shape;279;p3"/>
              <p:cNvSpPr/>
              <p:nvPr/>
            </p:nvSpPr>
            <p:spPr>
              <a:xfrm>
                <a:off x="593934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6068891" y="476387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606889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2" name="Google Shape;282;p3"/>
            <p:cNvGrpSpPr/>
            <p:nvPr/>
          </p:nvGrpSpPr>
          <p:grpSpPr>
            <a:xfrm rot="8597638">
              <a:off x="6913214" y="4800695"/>
              <a:ext cx="191647" cy="191637"/>
              <a:chOff x="5939341" y="4763875"/>
              <a:chExt cx="191650" cy="191640"/>
            </a:xfrm>
          </p:grpSpPr>
          <p:sp>
            <p:nvSpPr>
              <p:cNvPr id="283" name="Google Shape;283;p3"/>
              <p:cNvSpPr/>
              <p:nvPr/>
            </p:nvSpPr>
            <p:spPr>
              <a:xfrm>
                <a:off x="593934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3"/>
              <p:cNvSpPr/>
              <p:nvPr/>
            </p:nvSpPr>
            <p:spPr>
              <a:xfrm>
                <a:off x="6068891" y="476387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3"/>
              <p:cNvSpPr/>
              <p:nvPr/>
            </p:nvSpPr>
            <p:spPr>
              <a:xfrm>
                <a:off x="606889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6" name="Google Shape;286;p3"/>
            <p:cNvGrpSpPr/>
            <p:nvPr/>
          </p:nvGrpSpPr>
          <p:grpSpPr>
            <a:xfrm rot="-9813291">
              <a:off x="5306158" y="150091"/>
              <a:ext cx="191652" cy="191642"/>
              <a:chOff x="5939341" y="4763875"/>
              <a:chExt cx="191650" cy="191640"/>
            </a:xfrm>
          </p:grpSpPr>
          <p:sp>
            <p:nvSpPr>
              <p:cNvPr id="287" name="Google Shape;287;p3"/>
              <p:cNvSpPr/>
              <p:nvPr/>
            </p:nvSpPr>
            <p:spPr>
              <a:xfrm>
                <a:off x="593934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3"/>
              <p:cNvSpPr/>
              <p:nvPr/>
            </p:nvSpPr>
            <p:spPr>
              <a:xfrm>
                <a:off x="6068891" y="476387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606889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90" name="Google Shape;290;p3"/>
          <p:cNvSpPr txBox="1"/>
          <p:nvPr>
            <p:ph hasCustomPrompt="1" type="title"/>
          </p:nvPr>
        </p:nvSpPr>
        <p:spPr>
          <a:xfrm>
            <a:off x="4008300" y="1516577"/>
            <a:ext cx="1127400" cy="946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Libre Franklin Black"/>
              <a:buNone/>
              <a:defRPr b="1" sz="6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1" name="Google Shape;291;p3"/>
          <p:cNvSpPr txBox="1"/>
          <p:nvPr>
            <p:ph idx="2" type="title"/>
          </p:nvPr>
        </p:nvSpPr>
        <p:spPr>
          <a:xfrm>
            <a:off x="1449450" y="2277523"/>
            <a:ext cx="6245100" cy="13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"/>
          <p:cNvSpPr txBox="1"/>
          <p:nvPr>
            <p:ph type="title"/>
          </p:nvPr>
        </p:nvSpPr>
        <p:spPr>
          <a:xfrm>
            <a:off x="720000" y="474850"/>
            <a:ext cx="7704000" cy="6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94" name="Google Shape;294;p4"/>
          <p:cNvSpPr txBox="1"/>
          <p:nvPr>
            <p:ph idx="1" type="body"/>
          </p:nvPr>
        </p:nvSpPr>
        <p:spPr>
          <a:xfrm>
            <a:off x="1157350" y="1783200"/>
            <a:ext cx="3010200" cy="20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 sz="16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9pPr>
          </a:lstStyle>
          <a:p/>
        </p:txBody>
      </p:sp>
      <p:grpSp>
        <p:nvGrpSpPr>
          <p:cNvPr id="295" name="Google Shape;295;p4"/>
          <p:cNvGrpSpPr/>
          <p:nvPr/>
        </p:nvGrpSpPr>
        <p:grpSpPr>
          <a:xfrm>
            <a:off x="-1067525" y="-1067756"/>
            <a:ext cx="10744134" cy="7061331"/>
            <a:chOff x="-1067525" y="-1067756"/>
            <a:chExt cx="10744134" cy="7061331"/>
          </a:xfrm>
        </p:grpSpPr>
        <p:grpSp>
          <p:nvGrpSpPr>
            <p:cNvPr id="296" name="Google Shape;296;p4"/>
            <p:cNvGrpSpPr/>
            <p:nvPr/>
          </p:nvGrpSpPr>
          <p:grpSpPr>
            <a:xfrm>
              <a:off x="-1067525" y="3997975"/>
              <a:ext cx="1995600" cy="1995600"/>
              <a:chOff x="-1666100" y="4430050"/>
              <a:chExt cx="1995600" cy="1995600"/>
            </a:xfrm>
          </p:grpSpPr>
          <p:sp>
            <p:nvSpPr>
              <p:cNvPr id="297" name="Google Shape;297;p4"/>
              <p:cNvSpPr/>
              <p:nvPr/>
            </p:nvSpPr>
            <p:spPr>
              <a:xfrm>
                <a:off x="-1666100" y="4430050"/>
                <a:ext cx="1995600" cy="1995600"/>
              </a:xfrm>
              <a:prstGeom prst="donut">
                <a:avLst>
                  <a:gd fmla="val 25000" name="adj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8700000" dist="85725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-1008334" y="622844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-1031009" y="603189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" name="Google Shape;300;p4"/>
              <p:cNvSpPr/>
              <p:nvPr/>
            </p:nvSpPr>
            <p:spPr>
              <a:xfrm>
                <a:off x="-728609" y="613016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-1265334" y="603944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>
                <a:off x="-1227559" y="577489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-1492109" y="566146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4"/>
              <p:cNvSpPr/>
              <p:nvPr/>
            </p:nvSpPr>
            <p:spPr>
              <a:xfrm>
                <a:off x="-1333384" y="542716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4"/>
              <p:cNvSpPr/>
              <p:nvPr/>
            </p:nvSpPr>
            <p:spPr>
              <a:xfrm>
                <a:off x="-1537509" y="544984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4"/>
              <p:cNvSpPr/>
              <p:nvPr/>
            </p:nvSpPr>
            <p:spPr>
              <a:xfrm>
                <a:off x="-1424109" y="51633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-1235109" y="499626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p4"/>
              <p:cNvSpPr/>
              <p:nvPr/>
            </p:nvSpPr>
            <p:spPr>
              <a:xfrm>
                <a:off x="-1393859" y="582024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-320409" y="60470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4"/>
              <p:cNvSpPr/>
              <p:nvPr/>
            </p:nvSpPr>
            <p:spPr>
              <a:xfrm>
                <a:off x="-569859" y="61982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4"/>
              <p:cNvSpPr/>
              <p:nvPr/>
            </p:nvSpPr>
            <p:spPr>
              <a:xfrm>
                <a:off x="-562309" y="600164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-1318259" y="477704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-1068809" y="4732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-690809" y="47090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-887384" y="456609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-509384" y="454269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-350634" y="484509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-86059" y="501894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p4"/>
              <p:cNvSpPr/>
              <p:nvPr/>
            </p:nvSpPr>
            <p:spPr>
              <a:xfrm>
                <a:off x="-161634" y="47241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p4"/>
              <p:cNvSpPr/>
              <p:nvPr/>
            </p:nvSpPr>
            <p:spPr>
              <a:xfrm>
                <a:off x="-229684" y="58429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4"/>
              <p:cNvSpPr/>
              <p:nvPr/>
            </p:nvSpPr>
            <p:spPr>
              <a:xfrm>
                <a:off x="-63384" y="562366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" name="Google Shape;322;p4"/>
              <p:cNvSpPr/>
              <p:nvPr/>
            </p:nvSpPr>
            <p:spPr>
              <a:xfrm>
                <a:off x="-55834" y="53742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4"/>
              <p:cNvSpPr/>
              <p:nvPr/>
            </p:nvSpPr>
            <p:spPr>
              <a:xfrm>
                <a:off x="-131409" y="603189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4"/>
              <p:cNvSpPr/>
              <p:nvPr/>
            </p:nvSpPr>
            <p:spPr>
              <a:xfrm>
                <a:off x="74191" y="577489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Google Shape;325;p4"/>
              <p:cNvSpPr/>
              <p:nvPr/>
            </p:nvSpPr>
            <p:spPr>
              <a:xfrm>
                <a:off x="140741" y="543469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4"/>
              <p:cNvSpPr/>
              <p:nvPr/>
            </p:nvSpPr>
            <p:spPr>
              <a:xfrm>
                <a:off x="87816" y="516256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4"/>
              <p:cNvSpPr/>
              <p:nvPr/>
            </p:nvSpPr>
            <p:spPr>
              <a:xfrm>
                <a:off x="-18009" y="48753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4"/>
              <p:cNvSpPr/>
              <p:nvPr/>
            </p:nvSpPr>
            <p:spPr>
              <a:xfrm>
                <a:off x="-373334" y="6205740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4"/>
              <p:cNvSpPr/>
              <p:nvPr/>
            </p:nvSpPr>
            <p:spPr>
              <a:xfrm>
                <a:off x="-834459" y="601676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>
                <a:off x="-728609" y="626626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1" name="Google Shape;331;p4"/>
            <p:cNvGrpSpPr/>
            <p:nvPr/>
          </p:nvGrpSpPr>
          <p:grpSpPr>
            <a:xfrm rot="6701819">
              <a:off x="-867564" y="-503845"/>
              <a:ext cx="2078011" cy="1273940"/>
              <a:chOff x="-498597" y="4604301"/>
              <a:chExt cx="1545125" cy="947250"/>
            </a:xfrm>
          </p:grpSpPr>
          <p:sp>
            <p:nvSpPr>
              <p:cNvPr id="332" name="Google Shape;332;p4"/>
              <p:cNvSpPr/>
              <p:nvPr/>
            </p:nvSpPr>
            <p:spPr>
              <a:xfrm>
                <a:off x="-498597" y="4604301"/>
                <a:ext cx="1545125" cy="947250"/>
              </a:xfrm>
              <a:custGeom>
                <a:rect b="b" l="l" r="r" t="t"/>
                <a:pathLst>
                  <a:path extrusionOk="0" h="37890" w="61805">
                    <a:moveTo>
                      <a:pt x="41971" y="36689"/>
                    </a:moveTo>
                    <a:cubicBezTo>
                      <a:pt x="47825" y="35499"/>
                      <a:pt x="53579" y="33515"/>
                      <a:pt x="56853" y="30141"/>
                    </a:cubicBezTo>
                    <a:cubicBezTo>
                      <a:pt x="60127" y="26768"/>
                      <a:pt x="62509" y="20516"/>
                      <a:pt x="61616" y="16448"/>
                    </a:cubicBezTo>
                    <a:cubicBezTo>
                      <a:pt x="60723" y="12380"/>
                      <a:pt x="56159" y="7023"/>
                      <a:pt x="51496" y="5733"/>
                    </a:cubicBezTo>
                    <a:cubicBezTo>
                      <a:pt x="46833" y="4443"/>
                      <a:pt x="39192" y="9577"/>
                      <a:pt x="33636" y="8709"/>
                    </a:cubicBezTo>
                    <a:cubicBezTo>
                      <a:pt x="28080" y="7841"/>
                      <a:pt x="22772" y="1566"/>
                      <a:pt x="18158" y="524"/>
                    </a:cubicBezTo>
                    <a:cubicBezTo>
                      <a:pt x="13544" y="-518"/>
                      <a:pt x="8980" y="-72"/>
                      <a:pt x="5954" y="2458"/>
                    </a:cubicBezTo>
                    <a:cubicBezTo>
                      <a:pt x="2928" y="4988"/>
                      <a:pt x="51" y="11090"/>
                      <a:pt x="1" y="15704"/>
                    </a:cubicBezTo>
                    <a:cubicBezTo>
                      <a:pt x="-48" y="20318"/>
                      <a:pt x="2036" y="26544"/>
                      <a:pt x="5657" y="30141"/>
                    </a:cubicBezTo>
                    <a:cubicBezTo>
                      <a:pt x="9279" y="33738"/>
                      <a:pt x="15678" y="36193"/>
                      <a:pt x="21730" y="37284"/>
                    </a:cubicBezTo>
                    <a:cubicBezTo>
                      <a:pt x="27782" y="38375"/>
                      <a:pt x="36117" y="37880"/>
                      <a:pt x="41971" y="36689"/>
                    </a:cubicBezTo>
                    <a:close/>
                  </a:path>
                </a:pathLst>
              </a:cu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333" name="Google Shape;333;p4"/>
              <p:cNvSpPr/>
              <p:nvPr/>
            </p:nvSpPr>
            <p:spPr>
              <a:xfrm>
                <a:off x="-312648" y="4768565"/>
                <a:ext cx="1212050" cy="658075"/>
              </a:xfrm>
              <a:custGeom>
                <a:rect b="b" l="l" r="r" t="t"/>
                <a:pathLst>
                  <a:path extrusionOk="0" h="26323" w="48482">
                    <a:moveTo>
                      <a:pt x="34830" y="25653"/>
                    </a:moveTo>
                    <a:cubicBezTo>
                      <a:pt x="39444" y="24760"/>
                      <a:pt x="43612" y="22825"/>
                      <a:pt x="45844" y="20295"/>
                    </a:cubicBezTo>
                    <a:cubicBezTo>
                      <a:pt x="48077" y="17765"/>
                      <a:pt x="48969" y="13102"/>
                      <a:pt x="48225" y="10473"/>
                    </a:cubicBezTo>
                    <a:cubicBezTo>
                      <a:pt x="47481" y="7844"/>
                      <a:pt x="44703" y="5165"/>
                      <a:pt x="41379" y="4520"/>
                    </a:cubicBezTo>
                    <a:cubicBezTo>
                      <a:pt x="38055" y="3875"/>
                      <a:pt x="32995" y="7248"/>
                      <a:pt x="28282" y="6603"/>
                    </a:cubicBezTo>
                    <a:cubicBezTo>
                      <a:pt x="23569" y="5958"/>
                      <a:pt x="17169" y="1543"/>
                      <a:pt x="13101" y="650"/>
                    </a:cubicBezTo>
                    <a:cubicBezTo>
                      <a:pt x="9033" y="-243"/>
                      <a:pt x="6057" y="-367"/>
                      <a:pt x="3874" y="1245"/>
                    </a:cubicBezTo>
                    <a:cubicBezTo>
                      <a:pt x="1691" y="2857"/>
                      <a:pt x="-95" y="7149"/>
                      <a:pt x="4" y="10324"/>
                    </a:cubicBezTo>
                    <a:cubicBezTo>
                      <a:pt x="103" y="13499"/>
                      <a:pt x="1443" y="17740"/>
                      <a:pt x="4469" y="20295"/>
                    </a:cubicBezTo>
                    <a:cubicBezTo>
                      <a:pt x="7495" y="22850"/>
                      <a:pt x="13101" y="24760"/>
                      <a:pt x="18161" y="25653"/>
                    </a:cubicBezTo>
                    <a:cubicBezTo>
                      <a:pt x="23221" y="26546"/>
                      <a:pt x="30216" y="26546"/>
                      <a:pt x="34830" y="25653"/>
                    </a:cubicBezTo>
                    <a:close/>
                  </a:path>
                </a:pathLst>
              </a:cu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334" name="Google Shape;334;p4"/>
              <p:cNvSpPr/>
              <p:nvPr/>
            </p:nvSpPr>
            <p:spPr>
              <a:xfrm>
                <a:off x="-242960" y="4859229"/>
                <a:ext cx="1091300" cy="514625"/>
              </a:xfrm>
              <a:custGeom>
                <a:rect b="b" l="l" r="r" t="t"/>
                <a:pathLst>
                  <a:path extrusionOk="0" h="20585" w="43652">
                    <a:moveTo>
                      <a:pt x="18945" y="20539"/>
                    </a:moveTo>
                    <a:cubicBezTo>
                      <a:pt x="24179" y="20787"/>
                      <a:pt x="33580" y="20043"/>
                      <a:pt x="37698" y="18158"/>
                    </a:cubicBezTo>
                    <a:cubicBezTo>
                      <a:pt x="41816" y="16273"/>
                      <a:pt x="43602" y="11659"/>
                      <a:pt x="43651" y="9228"/>
                    </a:cubicBezTo>
                    <a:cubicBezTo>
                      <a:pt x="43701" y="6797"/>
                      <a:pt x="40922" y="4267"/>
                      <a:pt x="37995" y="3572"/>
                    </a:cubicBezTo>
                    <a:cubicBezTo>
                      <a:pt x="35068" y="2878"/>
                      <a:pt x="29711" y="5160"/>
                      <a:pt x="26089" y="5061"/>
                    </a:cubicBezTo>
                    <a:cubicBezTo>
                      <a:pt x="22468" y="4962"/>
                      <a:pt x="19466" y="3820"/>
                      <a:pt x="16266" y="2977"/>
                    </a:cubicBezTo>
                    <a:cubicBezTo>
                      <a:pt x="13066" y="2134"/>
                      <a:pt x="9370" y="-49"/>
                      <a:pt x="6890" y="1"/>
                    </a:cubicBezTo>
                    <a:cubicBezTo>
                      <a:pt x="4410" y="51"/>
                      <a:pt x="2475" y="1564"/>
                      <a:pt x="1384" y="3275"/>
                    </a:cubicBezTo>
                    <a:cubicBezTo>
                      <a:pt x="293" y="4987"/>
                      <a:pt x="-476" y="8038"/>
                      <a:pt x="342" y="10270"/>
                    </a:cubicBezTo>
                    <a:cubicBezTo>
                      <a:pt x="1161" y="12502"/>
                      <a:pt x="3195" y="14958"/>
                      <a:pt x="6295" y="16669"/>
                    </a:cubicBezTo>
                    <a:cubicBezTo>
                      <a:pt x="9396" y="18381"/>
                      <a:pt x="13711" y="20291"/>
                      <a:pt x="18945" y="20539"/>
                    </a:cubicBezTo>
                    <a:close/>
                  </a:path>
                </a:pathLst>
              </a:cu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sp>
          <p:nvSpPr>
            <p:cNvPr id="335" name="Google Shape;335;p4"/>
            <p:cNvSpPr/>
            <p:nvPr/>
          </p:nvSpPr>
          <p:spPr>
            <a:xfrm>
              <a:off x="176550" y="3186725"/>
              <a:ext cx="505200" cy="3465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  <a:effectLst>
              <a:outerShdw rotWithShape="0" algn="bl" dir="9300000" dist="123825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497513" y="3731100"/>
              <a:ext cx="346500" cy="3465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4"/>
            <p:cNvSpPr/>
            <p:nvPr/>
          </p:nvSpPr>
          <p:spPr>
            <a:xfrm rot="9879501">
              <a:off x="7849772" y="4778595"/>
              <a:ext cx="191629" cy="19162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8" name="Google Shape;338;p4"/>
            <p:cNvGrpSpPr/>
            <p:nvPr/>
          </p:nvGrpSpPr>
          <p:grpSpPr>
            <a:xfrm rot="-2700000">
              <a:off x="8808045" y="3301891"/>
              <a:ext cx="191648" cy="191638"/>
              <a:chOff x="5939341" y="4763875"/>
              <a:chExt cx="191650" cy="191640"/>
            </a:xfrm>
          </p:grpSpPr>
          <p:sp>
            <p:nvSpPr>
              <p:cNvPr id="339" name="Google Shape;339;p4"/>
              <p:cNvSpPr/>
              <p:nvPr/>
            </p:nvSpPr>
            <p:spPr>
              <a:xfrm>
                <a:off x="593934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4"/>
              <p:cNvSpPr/>
              <p:nvPr/>
            </p:nvSpPr>
            <p:spPr>
              <a:xfrm>
                <a:off x="6068891" y="476387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4"/>
              <p:cNvSpPr/>
              <p:nvPr/>
            </p:nvSpPr>
            <p:spPr>
              <a:xfrm>
                <a:off x="606889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2" name="Google Shape;342;p4"/>
            <p:cNvGrpSpPr/>
            <p:nvPr/>
          </p:nvGrpSpPr>
          <p:grpSpPr>
            <a:xfrm rot="3414734">
              <a:off x="1184166" y="4778585"/>
              <a:ext cx="191642" cy="191632"/>
              <a:chOff x="5939341" y="4763875"/>
              <a:chExt cx="191650" cy="191640"/>
            </a:xfrm>
          </p:grpSpPr>
          <p:sp>
            <p:nvSpPr>
              <p:cNvPr id="343" name="Google Shape;343;p4"/>
              <p:cNvSpPr/>
              <p:nvPr/>
            </p:nvSpPr>
            <p:spPr>
              <a:xfrm>
                <a:off x="593934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4"/>
              <p:cNvSpPr/>
              <p:nvPr/>
            </p:nvSpPr>
            <p:spPr>
              <a:xfrm>
                <a:off x="6068891" y="476387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4"/>
              <p:cNvSpPr/>
              <p:nvPr/>
            </p:nvSpPr>
            <p:spPr>
              <a:xfrm>
                <a:off x="606889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6" name="Google Shape;346;p4"/>
            <p:cNvGrpSpPr/>
            <p:nvPr/>
          </p:nvGrpSpPr>
          <p:grpSpPr>
            <a:xfrm rot="-570904">
              <a:off x="191067" y="1184176"/>
              <a:ext cx="191642" cy="191632"/>
              <a:chOff x="5939341" y="4763875"/>
              <a:chExt cx="191650" cy="191640"/>
            </a:xfrm>
          </p:grpSpPr>
          <p:sp>
            <p:nvSpPr>
              <p:cNvPr id="347" name="Google Shape;347;p4"/>
              <p:cNvSpPr/>
              <p:nvPr/>
            </p:nvSpPr>
            <p:spPr>
              <a:xfrm>
                <a:off x="593934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" name="Google Shape;348;p4"/>
              <p:cNvSpPr/>
              <p:nvPr/>
            </p:nvSpPr>
            <p:spPr>
              <a:xfrm>
                <a:off x="6068891" y="476387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" name="Google Shape;349;p4"/>
              <p:cNvSpPr/>
              <p:nvPr/>
            </p:nvSpPr>
            <p:spPr>
              <a:xfrm>
                <a:off x="606889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50" name="Google Shape;350;p4"/>
            <p:cNvGrpSpPr/>
            <p:nvPr/>
          </p:nvGrpSpPr>
          <p:grpSpPr>
            <a:xfrm rot="10800000">
              <a:off x="6818327" y="31385"/>
              <a:ext cx="613200" cy="203475"/>
              <a:chOff x="502391" y="461197"/>
              <a:chExt cx="613200" cy="203475"/>
            </a:xfrm>
          </p:grpSpPr>
          <p:grpSp>
            <p:nvGrpSpPr>
              <p:cNvPr id="351" name="Google Shape;351;p4"/>
              <p:cNvGrpSpPr/>
              <p:nvPr/>
            </p:nvGrpSpPr>
            <p:grpSpPr>
              <a:xfrm>
                <a:off x="502391" y="602572"/>
                <a:ext cx="613200" cy="62100"/>
                <a:chOff x="502391" y="602572"/>
                <a:chExt cx="613200" cy="62100"/>
              </a:xfrm>
            </p:grpSpPr>
            <p:sp>
              <p:nvSpPr>
                <p:cNvPr id="352" name="Google Shape;352;p4"/>
                <p:cNvSpPr/>
                <p:nvPr/>
              </p:nvSpPr>
              <p:spPr>
                <a:xfrm>
                  <a:off x="1053491" y="60257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3" name="Google Shape;353;p4"/>
                <p:cNvSpPr/>
                <p:nvPr/>
              </p:nvSpPr>
              <p:spPr>
                <a:xfrm>
                  <a:off x="915716" y="60257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4" name="Google Shape;354;p4"/>
                <p:cNvSpPr/>
                <p:nvPr/>
              </p:nvSpPr>
              <p:spPr>
                <a:xfrm>
                  <a:off x="777941" y="60257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5" name="Google Shape;355;p4"/>
                <p:cNvSpPr/>
                <p:nvPr/>
              </p:nvSpPr>
              <p:spPr>
                <a:xfrm>
                  <a:off x="640166" y="60257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6" name="Google Shape;356;p4"/>
                <p:cNvSpPr/>
                <p:nvPr/>
              </p:nvSpPr>
              <p:spPr>
                <a:xfrm>
                  <a:off x="502391" y="60257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57" name="Google Shape;357;p4"/>
              <p:cNvGrpSpPr/>
              <p:nvPr/>
            </p:nvGrpSpPr>
            <p:grpSpPr>
              <a:xfrm>
                <a:off x="502391" y="461197"/>
                <a:ext cx="613200" cy="62100"/>
                <a:chOff x="502391" y="602572"/>
                <a:chExt cx="613200" cy="62100"/>
              </a:xfrm>
            </p:grpSpPr>
            <p:sp>
              <p:nvSpPr>
                <p:cNvPr id="358" name="Google Shape;358;p4"/>
                <p:cNvSpPr/>
                <p:nvPr/>
              </p:nvSpPr>
              <p:spPr>
                <a:xfrm>
                  <a:off x="1053491" y="60257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9" name="Google Shape;359;p4"/>
                <p:cNvSpPr/>
                <p:nvPr/>
              </p:nvSpPr>
              <p:spPr>
                <a:xfrm>
                  <a:off x="915716" y="60257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0" name="Google Shape;360;p4"/>
                <p:cNvSpPr/>
                <p:nvPr/>
              </p:nvSpPr>
              <p:spPr>
                <a:xfrm>
                  <a:off x="777941" y="60257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1" name="Google Shape;361;p4"/>
                <p:cNvSpPr/>
                <p:nvPr/>
              </p:nvSpPr>
              <p:spPr>
                <a:xfrm>
                  <a:off x="640166" y="60257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2" name="Google Shape;362;p4"/>
                <p:cNvSpPr/>
                <p:nvPr/>
              </p:nvSpPr>
              <p:spPr>
                <a:xfrm>
                  <a:off x="502391" y="60257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363" name="Google Shape;363;p4"/>
            <p:cNvSpPr/>
            <p:nvPr/>
          </p:nvSpPr>
          <p:spPr>
            <a:xfrm rot="6365449">
              <a:off x="1650397" y="5216128"/>
              <a:ext cx="405902" cy="84312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 rot="10566086">
              <a:off x="8843660" y="2002486"/>
              <a:ext cx="405939" cy="84193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4"/>
            <p:cNvSpPr/>
            <p:nvPr/>
          </p:nvSpPr>
          <p:spPr>
            <a:xfrm rot="414903">
              <a:off x="8629602" y="4185793"/>
              <a:ext cx="406154" cy="84319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4"/>
            <p:cNvSpPr/>
            <p:nvPr/>
          </p:nvSpPr>
          <p:spPr>
            <a:xfrm rot="2700000">
              <a:off x="8811669" y="835234"/>
              <a:ext cx="406021" cy="84429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4"/>
            <p:cNvSpPr/>
            <p:nvPr/>
          </p:nvSpPr>
          <p:spPr>
            <a:xfrm rot="-4668106">
              <a:off x="1119096" y="-2541"/>
              <a:ext cx="406068" cy="84377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4"/>
            <p:cNvSpPr/>
            <p:nvPr/>
          </p:nvSpPr>
          <p:spPr>
            <a:xfrm rot="-218540">
              <a:off x="6059043" y="4832167"/>
              <a:ext cx="406120" cy="84473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69" name="Google Shape;369;p4"/>
            <p:cNvGrpSpPr/>
            <p:nvPr/>
          </p:nvGrpSpPr>
          <p:grpSpPr>
            <a:xfrm flipH="1">
              <a:off x="8352761" y="4695045"/>
              <a:ext cx="1323848" cy="358724"/>
              <a:chOff x="3111721" y="3719070"/>
              <a:chExt cx="2418429" cy="764055"/>
            </a:xfrm>
          </p:grpSpPr>
          <p:sp>
            <p:nvSpPr>
              <p:cNvPr id="370" name="Google Shape;370;p4"/>
              <p:cNvSpPr/>
              <p:nvPr/>
            </p:nvSpPr>
            <p:spPr>
              <a:xfrm>
                <a:off x="3141325" y="3938825"/>
                <a:ext cx="2388825" cy="544300"/>
              </a:xfrm>
              <a:custGeom>
                <a:rect b="b" l="l" r="r" t="t"/>
                <a:pathLst>
                  <a:path extrusionOk="0" h="21772" w="95553">
                    <a:moveTo>
                      <a:pt x="0" y="21772"/>
                    </a:moveTo>
                    <a:lnTo>
                      <a:pt x="20260" y="605"/>
                    </a:lnTo>
                    <a:lnTo>
                      <a:pt x="38705" y="21469"/>
                    </a:lnTo>
                    <a:lnTo>
                      <a:pt x="56698" y="432"/>
                    </a:lnTo>
                    <a:lnTo>
                      <a:pt x="74084" y="21772"/>
                    </a:lnTo>
                    <a:lnTo>
                      <a:pt x="95553" y="0"/>
                    </a:lnTo>
                  </a:path>
                </a:pathLst>
              </a:custGeom>
              <a:noFill/>
              <a:ln cap="flat" cmpd="sng" w="152400">
                <a:solidFill>
                  <a:schemeClr val="dk1"/>
                </a:solidFill>
                <a:prstDash val="solid"/>
                <a:miter lim="8000"/>
                <a:headEnd len="med" w="med" type="none"/>
                <a:tailEnd len="med" w="med" type="none"/>
              </a:ln>
            </p:spPr>
          </p:sp>
          <p:sp>
            <p:nvSpPr>
              <p:cNvPr id="371" name="Google Shape;371;p4"/>
              <p:cNvSpPr/>
              <p:nvPr/>
            </p:nvSpPr>
            <p:spPr>
              <a:xfrm>
                <a:off x="3111721" y="3719070"/>
                <a:ext cx="2388825" cy="544300"/>
              </a:xfrm>
              <a:custGeom>
                <a:rect b="b" l="l" r="r" t="t"/>
                <a:pathLst>
                  <a:path extrusionOk="0" h="21772" w="95553">
                    <a:moveTo>
                      <a:pt x="0" y="21772"/>
                    </a:moveTo>
                    <a:lnTo>
                      <a:pt x="20260" y="605"/>
                    </a:lnTo>
                    <a:lnTo>
                      <a:pt x="38705" y="21469"/>
                    </a:lnTo>
                    <a:lnTo>
                      <a:pt x="56698" y="432"/>
                    </a:lnTo>
                    <a:lnTo>
                      <a:pt x="74084" y="21772"/>
                    </a:lnTo>
                    <a:lnTo>
                      <a:pt x="95553" y="0"/>
                    </a:lnTo>
                  </a:path>
                </a:pathLst>
              </a:custGeom>
              <a:noFill/>
              <a:ln cap="flat" cmpd="sng" w="152400">
                <a:solidFill>
                  <a:schemeClr val="accent1"/>
                </a:solidFill>
                <a:prstDash val="solid"/>
                <a:miter lim="8000"/>
                <a:headEnd len="med" w="med" type="none"/>
                <a:tailEnd len="med" w="med" type="none"/>
              </a:ln>
            </p:spPr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5"/>
          <p:cNvGrpSpPr/>
          <p:nvPr/>
        </p:nvGrpSpPr>
        <p:grpSpPr>
          <a:xfrm>
            <a:off x="-150470" y="-179419"/>
            <a:ext cx="9565939" cy="5621515"/>
            <a:chOff x="-150470" y="-179419"/>
            <a:chExt cx="9565939" cy="5621515"/>
          </a:xfrm>
        </p:grpSpPr>
        <p:grpSp>
          <p:nvGrpSpPr>
            <p:cNvPr id="374" name="Google Shape;374;p5"/>
            <p:cNvGrpSpPr/>
            <p:nvPr/>
          </p:nvGrpSpPr>
          <p:grpSpPr>
            <a:xfrm rot="-3491985">
              <a:off x="8519903" y="4536407"/>
              <a:ext cx="742882" cy="772784"/>
              <a:chOff x="-87012" y="2672250"/>
              <a:chExt cx="1135350" cy="1181050"/>
            </a:xfrm>
          </p:grpSpPr>
          <p:sp>
            <p:nvSpPr>
              <p:cNvPr id="375" name="Google Shape;375;p5"/>
              <p:cNvSpPr/>
              <p:nvPr/>
            </p:nvSpPr>
            <p:spPr>
              <a:xfrm>
                <a:off x="-87012" y="2916100"/>
                <a:ext cx="937200" cy="9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" name="Google Shape;376;p5"/>
              <p:cNvSpPr/>
              <p:nvPr/>
            </p:nvSpPr>
            <p:spPr>
              <a:xfrm>
                <a:off x="111138" y="2672250"/>
                <a:ext cx="937200" cy="937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77" name="Google Shape;377;p5"/>
            <p:cNvSpPr/>
            <p:nvPr/>
          </p:nvSpPr>
          <p:spPr>
            <a:xfrm rot="-8672170">
              <a:off x="8886206" y="4209235"/>
              <a:ext cx="405902" cy="84326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 rot="-3253860">
              <a:off x="-200607" y="2289490"/>
              <a:ext cx="405975" cy="84257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 rot="-3253860">
              <a:off x="8163780" y="4704990"/>
              <a:ext cx="405975" cy="84257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 rot="3592297">
              <a:off x="639214" y="-24910"/>
              <a:ext cx="405826" cy="84283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-89750" y="130125"/>
              <a:ext cx="505200" cy="3465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 rot="10800000">
              <a:off x="63538" y="738325"/>
              <a:ext cx="237300" cy="9399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  <a:effectLst>
              <a:outerShdw rotWithShape="0" algn="bl" dir="3000000" dist="85725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8687300" y="3584700"/>
              <a:ext cx="346500" cy="3465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 rot="9879501">
              <a:off x="501934" y="-7242"/>
              <a:ext cx="191629" cy="19162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85" name="Google Shape;385;p5"/>
            <p:cNvGrpSpPr/>
            <p:nvPr/>
          </p:nvGrpSpPr>
          <p:grpSpPr>
            <a:xfrm rot="-2700000">
              <a:off x="1103170" y="-17459"/>
              <a:ext cx="191648" cy="191638"/>
              <a:chOff x="5939341" y="4763875"/>
              <a:chExt cx="191650" cy="191640"/>
            </a:xfrm>
          </p:grpSpPr>
          <p:sp>
            <p:nvSpPr>
              <p:cNvPr id="386" name="Google Shape;386;p5"/>
              <p:cNvSpPr/>
              <p:nvPr/>
            </p:nvSpPr>
            <p:spPr>
              <a:xfrm>
                <a:off x="593934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" name="Google Shape;387;p5"/>
              <p:cNvSpPr/>
              <p:nvPr/>
            </p:nvSpPr>
            <p:spPr>
              <a:xfrm>
                <a:off x="6068891" y="476387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" name="Google Shape;388;p5"/>
              <p:cNvSpPr/>
              <p:nvPr/>
            </p:nvSpPr>
            <p:spPr>
              <a:xfrm>
                <a:off x="606889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9" name="Google Shape;389;p5"/>
            <p:cNvGrpSpPr/>
            <p:nvPr/>
          </p:nvGrpSpPr>
          <p:grpSpPr>
            <a:xfrm rot="3414734">
              <a:off x="7504341" y="4779385"/>
              <a:ext cx="191642" cy="191632"/>
              <a:chOff x="5939341" y="4763875"/>
              <a:chExt cx="191650" cy="191640"/>
            </a:xfrm>
          </p:grpSpPr>
          <p:sp>
            <p:nvSpPr>
              <p:cNvPr id="390" name="Google Shape;390;p5"/>
              <p:cNvSpPr/>
              <p:nvPr/>
            </p:nvSpPr>
            <p:spPr>
              <a:xfrm>
                <a:off x="593934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5"/>
              <p:cNvSpPr/>
              <p:nvPr/>
            </p:nvSpPr>
            <p:spPr>
              <a:xfrm>
                <a:off x="6068891" y="476387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5"/>
              <p:cNvSpPr/>
              <p:nvPr/>
            </p:nvSpPr>
            <p:spPr>
              <a:xfrm>
                <a:off x="606889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3" name="Google Shape;393;p5"/>
            <p:cNvGrpSpPr/>
            <p:nvPr/>
          </p:nvGrpSpPr>
          <p:grpSpPr>
            <a:xfrm rot="-570904">
              <a:off x="8764730" y="3055926"/>
              <a:ext cx="191642" cy="191632"/>
              <a:chOff x="5939341" y="4763875"/>
              <a:chExt cx="191650" cy="191640"/>
            </a:xfrm>
          </p:grpSpPr>
          <p:sp>
            <p:nvSpPr>
              <p:cNvPr id="394" name="Google Shape;394;p5"/>
              <p:cNvSpPr/>
              <p:nvPr/>
            </p:nvSpPr>
            <p:spPr>
              <a:xfrm>
                <a:off x="593934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5"/>
              <p:cNvSpPr/>
              <p:nvPr/>
            </p:nvSpPr>
            <p:spPr>
              <a:xfrm>
                <a:off x="6068891" y="476387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5"/>
              <p:cNvSpPr/>
              <p:nvPr/>
            </p:nvSpPr>
            <p:spPr>
              <a:xfrm>
                <a:off x="606889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97" name="Google Shape;397;p5"/>
          <p:cNvSpPr txBox="1"/>
          <p:nvPr>
            <p:ph idx="1" type="subTitle"/>
          </p:nvPr>
        </p:nvSpPr>
        <p:spPr>
          <a:xfrm>
            <a:off x="4572000" y="1311825"/>
            <a:ext cx="3913500" cy="31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b="0"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/>
        </p:txBody>
      </p:sp>
      <p:sp>
        <p:nvSpPr>
          <p:cNvPr id="398" name="Google Shape;398;p5"/>
          <p:cNvSpPr txBox="1"/>
          <p:nvPr>
            <p:ph idx="2" type="subTitle"/>
          </p:nvPr>
        </p:nvSpPr>
        <p:spPr>
          <a:xfrm>
            <a:off x="658500" y="1311825"/>
            <a:ext cx="3913500" cy="31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/>
        </p:txBody>
      </p:sp>
      <p:sp>
        <p:nvSpPr>
          <p:cNvPr id="399" name="Google Shape;399;p5"/>
          <p:cNvSpPr txBox="1"/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"/>
          <p:cNvSpPr txBox="1"/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402" name="Google Shape;402;p6"/>
          <p:cNvGrpSpPr/>
          <p:nvPr/>
        </p:nvGrpSpPr>
        <p:grpSpPr>
          <a:xfrm>
            <a:off x="-327537" y="-281809"/>
            <a:ext cx="10314507" cy="5672434"/>
            <a:chOff x="-327537" y="-281809"/>
            <a:chExt cx="10314507" cy="5672434"/>
          </a:xfrm>
        </p:grpSpPr>
        <p:sp>
          <p:nvSpPr>
            <p:cNvPr id="403" name="Google Shape;403;p6"/>
            <p:cNvSpPr/>
            <p:nvPr/>
          </p:nvSpPr>
          <p:spPr>
            <a:xfrm>
              <a:off x="7680170" y="-281809"/>
              <a:ext cx="2306800" cy="1731000"/>
            </a:xfrm>
            <a:custGeom>
              <a:rect b="b" l="l" r="r" t="t"/>
              <a:pathLst>
                <a:path extrusionOk="0" h="69240" w="92272">
                  <a:moveTo>
                    <a:pt x="4182" y="3429"/>
                  </a:moveTo>
                  <a:cubicBezTo>
                    <a:pt x="-3382" y="7912"/>
                    <a:pt x="634" y="23227"/>
                    <a:pt x="5863" y="27522"/>
                  </a:cubicBezTo>
                  <a:cubicBezTo>
                    <a:pt x="11093" y="31818"/>
                    <a:pt x="28088" y="27241"/>
                    <a:pt x="35559" y="29202"/>
                  </a:cubicBezTo>
                  <a:cubicBezTo>
                    <a:pt x="43030" y="31163"/>
                    <a:pt x="47419" y="33778"/>
                    <a:pt x="50687" y="39288"/>
                  </a:cubicBezTo>
                  <a:cubicBezTo>
                    <a:pt x="53955" y="44798"/>
                    <a:pt x="51527" y="57270"/>
                    <a:pt x="55169" y="62260"/>
                  </a:cubicBezTo>
                  <a:cubicBezTo>
                    <a:pt x="58811" y="67250"/>
                    <a:pt x="67402" y="69416"/>
                    <a:pt x="72538" y="69229"/>
                  </a:cubicBezTo>
                  <a:cubicBezTo>
                    <a:pt x="77674" y="69042"/>
                    <a:pt x="82717" y="67623"/>
                    <a:pt x="85985" y="61139"/>
                  </a:cubicBezTo>
                  <a:cubicBezTo>
                    <a:pt x="89253" y="54655"/>
                    <a:pt x="92055" y="39194"/>
                    <a:pt x="92148" y="30323"/>
                  </a:cubicBezTo>
                  <a:cubicBezTo>
                    <a:pt x="92241" y="21452"/>
                    <a:pt x="93362" y="12860"/>
                    <a:pt x="86545" y="7911"/>
                  </a:cubicBezTo>
                  <a:cubicBezTo>
                    <a:pt x="79728" y="2962"/>
                    <a:pt x="64974" y="1374"/>
                    <a:pt x="51247" y="627"/>
                  </a:cubicBezTo>
                  <a:cubicBezTo>
                    <a:pt x="37520" y="-120"/>
                    <a:pt x="11746" y="-1053"/>
                    <a:pt x="4182" y="34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404" name="Google Shape;404;p6"/>
            <p:cNvSpPr/>
            <p:nvPr/>
          </p:nvSpPr>
          <p:spPr>
            <a:xfrm rot="-5400000">
              <a:off x="8548500" y="4473775"/>
              <a:ext cx="505200" cy="346500"/>
            </a:xfrm>
            <a:prstGeom prst="triangle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  <a:effectLst>
              <a:outerShdw rotWithShape="0" algn="bl" dir="5640000" dist="123825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-327537" y="4411425"/>
              <a:ext cx="1130400" cy="979200"/>
            </a:xfrm>
            <a:prstGeom prst="pie">
              <a:avLst>
                <a:gd fmla="val 10800078" name="adj1"/>
                <a:gd fmla="val 2158235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6" name="Google Shape;406;p6"/>
            <p:cNvGrpSpPr/>
            <p:nvPr/>
          </p:nvGrpSpPr>
          <p:grpSpPr>
            <a:xfrm>
              <a:off x="8652591" y="1050540"/>
              <a:ext cx="1026550" cy="979208"/>
              <a:chOff x="-53484" y="876090"/>
              <a:chExt cx="1026550" cy="979208"/>
            </a:xfrm>
          </p:grpSpPr>
          <p:grpSp>
            <p:nvGrpSpPr>
              <p:cNvPr id="407" name="Google Shape;407;p6"/>
              <p:cNvGrpSpPr/>
              <p:nvPr/>
            </p:nvGrpSpPr>
            <p:grpSpPr>
              <a:xfrm>
                <a:off x="910941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408" name="Google Shape;408;p6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9" name="Google Shape;409;p6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0" name="Google Shape;410;p6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1" name="Google Shape;411;p6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2" name="Google Shape;412;p6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3" name="Google Shape;413;p6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4" name="Google Shape;414;p6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5" name="Google Shape;415;p6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6" name="Google Shape;416;p6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17" name="Google Shape;417;p6"/>
              <p:cNvGrpSpPr/>
              <p:nvPr/>
            </p:nvGrpSpPr>
            <p:grpSpPr>
              <a:xfrm>
                <a:off x="773166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418" name="Google Shape;418;p6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9" name="Google Shape;419;p6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0" name="Google Shape;420;p6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1" name="Google Shape;421;p6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2" name="Google Shape;422;p6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3" name="Google Shape;423;p6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4" name="Google Shape;424;p6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5" name="Google Shape;425;p6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6" name="Google Shape;426;p6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27" name="Google Shape;427;p6"/>
              <p:cNvGrpSpPr/>
              <p:nvPr/>
            </p:nvGrpSpPr>
            <p:grpSpPr>
              <a:xfrm>
                <a:off x="635391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428" name="Google Shape;428;p6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9" name="Google Shape;429;p6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0" name="Google Shape;430;p6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1" name="Google Shape;431;p6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2" name="Google Shape;432;p6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3" name="Google Shape;433;p6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4" name="Google Shape;434;p6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5" name="Google Shape;435;p6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6" name="Google Shape;436;p6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37" name="Google Shape;437;p6"/>
              <p:cNvGrpSpPr/>
              <p:nvPr/>
            </p:nvGrpSpPr>
            <p:grpSpPr>
              <a:xfrm>
                <a:off x="497616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438" name="Google Shape;438;p6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9" name="Google Shape;439;p6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0" name="Google Shape;440;p6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1" name="Google Shape;441;p6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2" name="Google Shape;442;p6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3" name="Google Shape;443;p6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4" name="Google Shape;444;p6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5" name="Google Shape;445;p6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6" name="Google Shape;446;p6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47" name="Google Shape;447;p6"/>
              <p:cNvGrpSpPr/>
              <p:nvPr/>
            </p:nvGrpSpPr>
            <p:grpSpPr>
              <a:xfrm>
                <a:off x="359841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448" name="Google Shape;448;p6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9" name="Google Shape;449;p6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0" name="Google Shape;450;p6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1" name="Google Shape;451;p6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2" name="Google Shape;452;p6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3" name="Google Shape;453;p6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4" name="Google Shape;454;p6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5" name="Google Shape;455;p6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6" name="Google Shape;456;p6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57" name="Google Shape;457;p6"/>
              <p:cNvGrpSpPr/>
              <p:nvPr/>
            </p:nvGrpSpPr>
            <p:grpSpPr>
              <a:xfrm>
                <a:off x="222066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458" name="Google Shape;458;p6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9" name="Google Shape;459;p6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0" name="Google Shape;460;p6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1" name="Google Shape;461;p6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2" name="Google Shape;462;p6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3" name="Google Shape;463;p6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4" name="Google Shape;464;p6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5" name="Google Shape;465;p6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6" name="Google Shape;466;p6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67" name="Google Shape;467;p6"/>
              <p:cNvGrpSpPr/>
              <p:nvPr/>
            </p:nvGrpSpPr>
            <p:grpSpPr>
              <a:xfrm>
                <a:off x="84291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468" name="Google Shape;468;p6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9" name="Google Shape;469;p6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0" name="Google Shape;470;p6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1" name="Google Shape;471;p6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2" name="Google Shape;472;p6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3" name="Google Shape;473;p6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4" name="Google Shape;474;p6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5" name="Google Shape;475;p6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6" name="Google Shape;476;p6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77" name="Google Shape;477;p6"/>
              <p:cNvGrpSpPr/>
              <p:nvPr/>
            </p:nvGrpSpPr>
            <p:grpSpPr>
              <a:xfrm>
                <a:off x="-53484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478" name="Google Shape;478;p6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9" name="Google Shape;479;p6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0" name="Google Shape;480;p6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1" name="Google Shape;481;p6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2" name="Google Shape;482;p6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3" name="Google Shape;483;p6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4" name="Google Shape;484;p6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5" name="Google Shape;485;p6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6" name="Google Shape;486;p6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487" name="Google Shape;487;p6"/>
            <p:cNvSpPr/>
            <p:nvPr/>
          </p:nvSpPr>
          <p:spPr>
            <a:xfrm rot="-8672170">
              <a:off x="15056" y="195947"/>
              <a:ext cx="405902" cy="84326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 rot="-3328573">
              <a:off x="83316" y="3818162"/>
              <a:ext cx="406000" cy="84377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 rot="-1652973">
              <a:off x="963574" y="5179762"/>
              <a:ext cx="406040" cy="84268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 rot="-1652973">
              <a:off x="5916524" y="4874962"/>
              <a:ext cx="406040" cy="84268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 rot="2518477">
              <a:off x="8270519" y="4798729"/>
              <a:ext cx="405950" cy="84334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 rot="-1582539">
              <a:off x="8629252" y="3831197"/>
              <a:ext cx="405849" cy="8439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 rot="-1582539">
              <a:off x="6893702" y="372"/>
              <a:ext cx="405849" cy="8439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 rot="9879501">
              <a:off x="677347" y="4356895"/>
              <a:ext cx="191629" cy="19162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95" name="Google Shape;495;p6"/>
            <p:cNvGrpSpPr/>
            <p:nvPr/>
          </p:nvGrpSpPr>
          <p:grpSpPr>
            <a:xfrm rot="3414734">
              <a:off x="647502" y="31752"/>
              <a:ext cx="182811" cy="270968"/>
              <a:chOff x="5702661" y="3854400"/>
              <a:chExt cx="182819" cy="270980"/>
            </a:xfrm>
          </p:grpSpPr>
          <p:sp>
            <p:nvSpPr>
              <p:cNvPr id="496" name="Google Shape;496;p6"/>
              <p:cNvSpPr/>
              <p:nvPr/>
            </p:nvSpPr>
            <p:spPr>
              <a:xfrm rot="7970998">
                <a:off x="5803672" y="3867251"/>
                <a:ext cx="62198" cy="62198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" name="Google Shape;497;p6"/>
              <p:cNvSpPr/>
              <p:nvPr/>
            </p:nvSpPr>
            <p:spPr>
              <a:xfrm rot="7970998">
                <a:off x="5810431" y="4050331"/>
                <a:ext cx="62198" cy="62198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" name="Google Shape;498;p6"/>
              <p:cNvSpPr/>
              <p:nvPr/>
            </p:nvSpPr>
            <p:spPr>
              <a:xfrm rot="7970998">
                <a:off x="5715512" y="3962177"/>
                <a:ext cx="62198" cy="62198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99" name="Google Shape;499;p6"/>
            <p:cNvGrpSpPr/>
            <p:nvPr/>
          </p:nvGrpSpPr>
          <p:grpSpPr>
            <a:xfrm rot="8597638">
              <a:off x="7735764" y="4821282"/>
              <a:ext cx="191647" cy="191637"/>
              <a:chOff x="5939341" y="4763875"/>
              <a:chExt cx="191650" cy="191640"/>
            </a:xfrm>
          </p:grpSpPr>
          <p:sp>
            <p:nvSpPr>
              <p:cNvPr id="500" name="Google Shape;500;p6"/>
              <p:cNvSpPr/>
              <p:nvPr/>
            </p:nvSpPr>
            <p:spPr>
              <a:xfrm>
                <a:off x="593934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6"/>
              <p:cNvSpPr/>
              <p:nvPr/>
            </p:nvSpPr>
            <p:spPr>
              <a:xfrm>
                <a:off x="6068891" y="476387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6"/>
              <p:cNvSpPr/>
              <p:nvPr/>
            </p:nvSpPr>
            <p:spPr>
              <a:xfrm>
                <a:off x="606889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03" name="Google Shape;503;p6"/>
            <p:cNvGrpSpPr/>
            <p:nvPr/>
          </p:nvGrpSpPr>
          <p:grpSpPr>
            <a:xfrm>
              <a:off x="7849900" y="-177547"/>
              <a:ext cx="2029742" cy="983721"/>
              <a:chOff x="7531092" y="-260751"/>
              <a:chExt cx="2029742" cy="983721"/>
            </a:xfrm>
          </p:grpSpPr>
          <p:sp>
            <p:nvSpPr>
              <p:cNvPr id="504" name="Google Shape;504;p6"/>
              <p:cNvSpPr/>
              <p:nvPr/>
            </p:nvSpPr>
            <p:spPr>
              <a:xfrm rot="5748514">
                <a:off x="7491389" y="50248"/>
                <a:ext cx="157107" cy="6212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6"/>
              <p:cNvSpPr/>
              <p:nvPr/>
            </p:nvSpPr>
            <p:spPr>
              <a:xfrm rot="-8612765">
                <a:off x="7568515" y="-188192"/>
                <a:ext cx="157024" cy="6222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6"/>
              <p:cNvSpPr/>
              <p:nvPr/>
            </p:nvSpPr>
            <p:spPr>
              <a:xfrm rot="7497907">
                <a:off x="7694585" y="147907"/>
                <a:ext cx="157047" cy="62253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6"/>
              <p:cNvSpPr/>
              <p:nvPr/>
            </p:nvSpPr>
            <p:spPr>
              <a:xfrm rot="9889303">
                <a:off x="7869783" y="-118092"/>
                <a:ext cx="156976" cy="6214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6"/>
              <p:cNvSpPr/>
              <p:nvPr/>
            </p:nvSpPr>
            <p:spPr>
              <a:xfrm rot="8100000">
                <a:off x="8037888" y="155167"/>
                <a:ext cx="156978" cy="61943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6"/>
              <p:cNvSpPr/>
              <p:nvPr/>
            </p:nvSpPr>
            <p:spPr>
              <a:xfrm rot="-10365164">
                <a:off x="8212999" y="-251097"/>
                <a:ext cx="156954" cy="61993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6"/>
              <p:cNvSpPr/>
              <p:nvPr/>
            </p:nvSpPr>
            <p:spPr>
              <a:xfrm rot="-8225545">
                <a:off x="8227200" y="-12900"/>
                <a:ext cx="156870" cy="6197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6"/>
              <p:cNvSpPr/>
              <p:nvPr/>
            </p:nvSpPr>
            <p:spPr>
              <a:xfrm rot="-8225545">
                <a:off x="8545187" y="291750"/>
                <a:ext cx="156870" cy="6197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6"/>
              <p:cNvSpPr/>
              <p:nvPr/>
            </p:nvSpPr>
            <p:spPr>
              <a:xfrm rot="-8225545">
                <a:off x="8955575" y="-89975"/>
                <a:ext cx="156870" cy="6197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6"/>
              <p:cNvSpPr/>
              <p:nvPr/>
            </p:nvSpPr>
            <p:spPr>
              <a:xfrm rot="-8225545">
                <a:off x="9403800" y="449300"/>
                <a:ext cx="156870" cy="6197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6"/>
              <p:cNvSpPr/>
              <p:nvPr/>
            </p:nvSpPr>
            <p:spPr>
              <a:xfrm rot="-3283786">
                <a:off x="8815410" y="589396"/>
                <a:ext cx="156901" cy="619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6"/>
              <p:cNvSpPr/>
              <p:nvPr/>
            </p:nvSpPr>
            <p:spPr>
              <a:xfrm rot="-4414403">
                <a:off x="9085987" y="260240"/>
                <a:ext cx="157009" cy="61981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6"/>
              <p:cNvSpPr/>
              <p:nvPr/>
            </p:nvSpPr>
            <p:spPr>
              <a:xfrm rot="-5828316">
                <a:off x="9200654" y="610392"/>
                <a:ext cx="156916" cy="61956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6"/>
              <p:cNvSpPr/>
              <p:nvPr/>
            </p:nvSpPr>
            <p:spPr>
              <a:xfrm rot="8090709">
                <a:off x="9403743" y="50318"/>
                <a:ext cx="156978" cy="61943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" name="Google Shape;518;p6"/>
              <p:cNvSpPr/>
              <p:nvPr/>
            </p:nvSpPr>
            <p:spPr>
              <a:xfrm rot="-5406573">
                <a:off x="8556449" y="-111050"/>
                <a:ext cx="156900" cy="6210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" name="Google Shape;519;p6"/>
              <p:cNvSpPr/>
              <p:nvPr/>
            </p:nvSpPr>
            <p:spPr>
              <a:xfrm rot="-3354888">
                <a:off x="8815437" y="93729"/>
                <a:ext cx="156845" cy="6199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7"/>
          <p:cNvGrpSpPr/>
          <p:nvPr/>
        </p:nvGrpSpPr>
        <p:grpSpPr>
          <a:xfrm>
            <a:off x="-803397" y="136841"/>
            <a:ext cx="11120147" cy="6036684"/>
            <a:chOff x="-803397" y="136841"/>
            <a:chExt cx="11120147" cy="6036684"/>
          </a:xfrm>
        </p:grpSpPr>
        <p:grpSp>
          <p:nvGrpSpPr>
            <p:cNvPr id="522" name="Google Shape;522;p7"/>
            <p:cNvGrpSpPr/>
            <p:nvPr/>
          </p:nvGrpSpPr>
          <p:grpSpPr>
            <a:xfrm>
              <a:off x="8321150" y="4177925"/>
              <a:ext cx="1995600" cy="1995600"/>
              <a:chOff x="6794775" y="4071975"/>
              <a:chExt cx="1995600" cy="1995600"/>
            </a:xfrm>
          </p:grpSpPr>
          <p:sp>
            <p:nvSpPr>
              <p:cNvPr id="523" name="Google Shape;523;p7"/>
              <p:cNvSpPr/>
              <p:nvPr/>
            </p:nvSpPr>
            <p:spPr>
              <a:xfrm>
                <a:off x="6794775" y="4071975"/>
                <a:ext cx="1995600" cy="1995600"/>
              </a:xfrm>
              <a:prstGeom prst="donut">
                <a:avLst>
                  <a:gd fmla="val 25000" name="adj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rotWithShape="0" algn="bl" dir="8700000" dist="85725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" name="Google Shape;524;p7"/>
              <p:cNvSpPr/>
              <p:nvPr/>
            </p:nvSpPr>
            <p:spPr>
              <a:xfrm>
                <a:off x="7452541" y="5870365"/>
                <a:ext cx="62100" cy="62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" name="Google Shape;525;p7"/>
              <p:cNvSpPr/>
              <p:nvPr/>
            </p:nvSpPr>
            <p:spPr>
              <a:xfrm>
                <a:off x="7429866" y="5673815"/>
                <a:ext cx="62100" cy="62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" name="Google Shape;526;p7"/>
              <p:cNvSpPr/>
              <p:nvPr/>
            </p:nvSpPr>
            <p:spPr>
              <a:xfrm>
                <a:off x="7732266" y="5772090"/>
                <a:ext cx="62100" cy="62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" name="Google Shape;527;p7"/>
              <p:cNvSpPr/>
              <p:nvPr/>
            </p:nvSpPr>
            <p:spPr>
              <a:xfrm>
                <a:off x="7195541" y="5681365"/>
                <a:ext cx="62100" cy="62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7"/>
              <p:cNvSpPr/>
              <p:nvPr/>
            </p:nvSpPr>
            <p:spPr>
              <a:xfrm>
                <a:off x="7233316" y="5416815"/>
                <a:ext cx="62100" cy="62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7"/>
              <p:cNvSpPr/>
              <p:nvPr/>
            </p:nvSpPr>
            <p:spPr>
              <a:xfrm>
                <a:off x="6968766" y="5303390"/>
                <a:ext cx="62100" cy="62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7"/>
              <p:cNvSpPr/>
              <p:nvPr/>
            </p:nvSpPr>
            <p:spPr>
              <a:xfrm>
                <a:off x="7127491" y="5069090"/>
                <a:ext cx="62100" cy="62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p7"/>
              <p:cNvSpPr/>
              <p:nvPr/>
            </p:nvSpPr>
            <p:spPr>
              <a:xfrm>
                <a:off x="6923366" y="5091765"/>
                <a:ext cx="62100" cy="62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7"/>
              <p:cNvSpPr/>
              <p:nvPr/>
            </p:nvSpPr>
            <p:spPr>
              <a:xfrm>
                <a:off x="7036766" y="4805240"/>
                <a:ext cx="62100" cy="62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7"/>
              <p:cNvSpPr/>
              <p:nvPr/>
            </p:nvSpPr>
            <p:spPr>
              <a:xfrm>
                <a:off x="7225766" y="4638190"/>
                <a:ext cx="62100" cy="62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7"/>
              <p:cNvSpPr/>
              <p:nvPr/>
            </p:nvSpPr>
            <p:spPr>
              <a:xfrm>
                <a:off x="7067016" y="5462165"/>
                <a:ext cx="62100" cy="62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7"/>
              <p:cNvSpPr/>
              <p:nvPr/>
            </p:nvSpPr>
            <p:spPr>
              <a:xfrm>
                <a:off x="8140466" y="5688940"/>
                <a:ext cx="62100" cy="62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" name="Google Shape;536;p7"/>
              <p:cNvSpPr/>
              <p:nvPr/>
            </p:nvSpPr>
            <p:spPr>
              <a:xfrm>
                <a:off x="7891016" y="5840140"/>
                <a:ext cx="62100" cy="62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7"/>
              <p:cNvSpPr/>
              <p:nvPr/>
            </p:nvSpPr>
            <p:spPr>
              <a:xfrm>
                <a:off x="7898566" y="5643565"/>
                <a:ext cx="62100" cy="62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7"/>
              <p:cNvSpPr/>
              <p:nvPr/>
            </p:nvSpPr>
            <p:spPr>
              <a:xfrm>
                <a:off x="7142616" y="4418965"/>
                <a:ext cx="62100" cy="62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7"/>
              <p:cNvSpPr/>
              <p:nvPr/>
            </p:nvSpPr>
            <p:spPr>
              <a:xfrm>
                <a:off x="7392066" y="4374340"/>
                <a:ext cx="62100" cy="62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7"/>
              <p:cNvSpPr/>
              <p:nvPr/>
            </p:nvSpPr>
            <p:spPr>
              <a:xfrm>
                <a:off x="7770066" y="4350940"/>
                <a:ext cx="62100" cy="62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7"/>
              <p:cNvSpPr/>
              <p:nvPr/>
            </p:nvSpPr>
            <p:spPr>
              <a:xfrm>
                <a:off x="7573491" y="4208015"/>
                <a:ext cx="62100" cy="62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" name="Google Shape;542;p7"/>
              <p:cNvSpPr/>
              <p:nvPr/>
            </p:nvSpPr>
            <p:spPr>
              <a:xfrm>
                <a:off x="7951491" y="4184615"/>
                <a:ext cx="62100" cy="62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p7"/>
              <p:cNvSpPr/>
              <p:nvPr/>
            </p:nvSpPr>
            <p:spPr>
              <a:xfrm>
                <a:off x="8110241" y="4487015"/>
                <a:ext cx="62100" cy="62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7"/>
              <p:cNvSpPr/>
              <p:nvPr/>
            </p:nvSpPr>
            <p:spPr>
              <a:xfrm>
                <a:off x="8374816" y="4660865"/>
                <a:ext cx="62100" cy="62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7"/>
              <p:cNvSpPr/>
              <p:nvPr/>
            </p:nvSpPr>
            <p:spPr>
              <a:xfrm>
                <a:off x="8299241" y="4366040"/>
                <a:ext cx="62100" cy="62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p7"/>
              <p:cNvSpPr/>
              <p:nvPr/>
            </p:nvSpPr>
            <p:spPr>
              <a:xfrm>
                <a:off x="8231191" y="5484840"/>
                <a:ext cx="62100" cy="62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7"/>
              <p:cNvSpPr/>
              <p:nvPr/>
            </p:nvSpPr>
            <p:spPr>
              <a:xfrm>
                <a:off x="8397491" y="5265590"/>
                <a:ext cx="62100" cy="62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7"/>
              <p:cNvSpPr/>
              <p:nvPr/>
            </p:nvSpPr>
            <p:spPr>
              <a:xfrm>
                <a:off x="8405041" y="5016140"/>
                <a:ext cx="62100" cy="62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7"/>
              <p:cNvSpPr/>
              <p:nvPr/>
            </p:nvSpPr>
            <p:spPr>
              <a:xfrm>
                <a:off x="8329466" y="5673815"/>
                <a:ext cx="62100" cy="62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" name="Google Shape;550;p7"/>
              <p:cNvSpPr/>
              <p:nvPr/>
            </p:nvSpPr>
            <p:spPr>
              <a:xfrm>
                <a:off x="8535066" y="5416815"/>
                <a:ext cx="62100" cy="62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7"/>
              <p:cNvSpPr/>
              <p:nvPr/>
            </p:nvSpPr>
            <p:spPr>
              <a:xfrm>
                <a:off x="8601616" y="5076615"/>
                <a:ext cx="62100" cy="62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" name="Google Shape;552;p7"/>
              <p:cNvSpPr/>
              <p:nvPr/>
            </p:nvSpPr>
            <p:spPr>
              <a:xfrm>
                <a:off x="8548691" y="4804490"/>
                <a:ext cx="62100" cy="62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" name="Google Shape;553;p7"/>
              <p:cNvSpPr/>
              <p:nvPr/>
            </p:nvSpPr>
            <p:spPr>
              <a:xfrm>
                <a:off x="8442866" y="4517240"/>
                <a:ext cx="62100" cy="62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p7"/>
              <p:cNvSpPr/>
              <p:nvPr/>
            </p:nvSpPr>
            <p:spPr>
              <a:xfrm>
                <a:off x="8087541" y="5847665"/>
                <a:ext cx="62100" cy="62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" name="Google Shape;555;p7"/>
              <p:cNvSpPr/>
              <p:nvPr/>
            </p:nvSpPr>
            <p:spPr>
              <a:xfrm>
                <a:off x="7626416" y="5658690"/>
                <a:ext cx="62100" cy="62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" name="Google Shape;556;p7"/>
              <p:cNvSpPr/>
              <p:nvPr/>
            </p:nvSpPr>
            <p:spPr>
              <a:xfrm>
                <a:off x="7732266" y="5908190"/>
                <a:ext cx="62100" cy="62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57" name="Google Shape;557;p7"/>
            <p:cNvGrpSpPr/>
            <p:nvPr/>
          </p:nvGrpSpPr>
          <p:grpSpPr>
            <a:xfrm>
              <a:off x="-803397" y="4680501"/>
              <a:ext cx="1545125" cy="947250"/>
              <a:chOff x="-498597" y="4604301"/>
              <a:chExt cx="1545125" cy="947250"/>
            </a:xfrm>
          </p:grpSpPr>
          <p:sp>
            <p:nvSpPr>
              <p:cNvPr id="558" name="Google Shape;558;p7"/>
              <p:cNvSpPr/>
              <p:nvPr/>
            </p:nvSpPr>
            <p:spPr>
              <a:xfrm>
                <a:off x="-498597" y="4604301"/>
                <a:ext cx="1545125" cy="947250"/>
              </a:xfrm>
              <a:custGeom>
                <a:rect b="b" l="l" r="r" t="t"/>
                <a:pathLst>
                  <a:path extrusionOk="0" h="37890" w="61805">
                    <a:moveTo>
                      <a:pt x="41971" y="36689"/>
                    </a:moveTo>
                    <a:cubicBezTo>
                      <a:pt x="47825" y="35499"/>
                      <a:pt x="53579" y="33515"/>
                      <a:pt x="56853" y="30141"/>
                    </a:cubicBezTo>
                    <a:cubicBezTo>
                      <a:pt x="60127" y="26768"/>
                      <a:pt x="62509" y="20516"/>
                      <a:pt x="61616" y="16448"/>
                    </a:cubicBezTo>
                    <a:cubicBezTo>
                      <a:pt x="60723" y="12380"/>
                      <a:pt x="56159" y="7023"/>
                      <a:pt x="51496" y="5733"/>
                    </a:cubicBezTo>
                    <a:cubicBezTo>
                      <a:pt x="46833" y="4443"/>
                      <a:pt x="39192" y="9577"/>
                      <a:pt x="33636" y="8709"/>
                    </a:cubicBezTo>
                    <a:cubicBezTo>
                      <a:pt x="28080" y="7841"/>
                      <a:pt x="22772" y="1566"/>
                      <a:pt x="18158" y="524"/>
                    </a:cubicBezTo>
                    <a:cubicBezTo>
                      <a:pt x="13544" y="-518"/>
                      <a:pt x="8980" y="-72"/>
                      <a:pt x="5954" y="2458"/>
                    </a:cubicBezTo>
                    <a:cubicBezTo>
                      <a:pt x="2928" y="4988"/>
                      <a:pt x="51" y="11090"/>
                      <a:pt x="1" y="15704"/>
                    </a:cubicBezTo>
                    <a:cubicBezTo>
                      <a:pt x="-48" y="20318"/>
                      <a:pt x="2036" y="26544"/>
                      <a:pt x="5657" y="30141"/>
                    </a:cubicBezTo>
                    <a:cubicBezTo>
                      <a:pt x="9279" y="33738"/>
                      <a:pt x="15678" y="36193"/>
                      <a:pt x="21730" y="37284"/>
                    </a:cubicBezTo>
                    <a:cubicBezTo>
                      <a:pt x="27782" y="38375"/>
                      <a:pt x="36117" y="37880"/>
                      <a:pt x="41971" y="36689"/>
                    </a:cubicBezTo>
                    <a:close/>
                  </a:path>
                </a:pathLst>
              </a:cu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559" name="Google Shape;559;p7"/>
              <p:cNvSpPr/>
              <p:nvPr/>
            </p:nvSpPr>
            <p:spPr>
              <a:xfrm>
                <a:off x="-312648" y="4768565"/>
                <a:ext cx="1212050" cy="658075"/>
              </a:xfrm>
              <a:custGeom>
                <a:rect b="b" l="l" r="r" t="t"/>
                <a:pathLst>
                  <a:path extrusionOk="0" h="26323" w="48482">
                    <a:moveTo>
                      <a:pt x="34830" y="25653"/>
                    </a:moveTo>
                    <a:cubicBezTo>
                      <a:pt x="39444" y="24760"/>
                      <a:pt x="43612" y="22825"/>
                      <a:pt x="45844" y="20295"/>
                    </a:cubicBezTo>
                    <a:cubicBezTo>
                      <a:pt x="48077" y="17765"/>
                      <a:pt x="48969" y="13102"/>
                      <a:pt x="48225" y="10473"/>
                    </a:cubicBezTo>
                    <a:cubicBezTo>
                      <a:pt x="47481" y="7844"/>
                      <a:pt x="44703" y="5165"/>
                      <a:pt x="41379" y="4520"/>
                    </a:cubicBezTo>
                    <a:cubicBezTo>
                      <a:pt x="38055" y="3875"/>
                      <a:pt x="32995" y="7248"/>
                      <a:pt x="28282" y="6603"/>
                    </a:cubicBezTo>
                    <a:cubicBezTo>
                      <a:pt x="23569" y="5958"/>
                      <a:pt x="17169" y="1543"/>
                      <a:pt x="13101" y="650"/>
                    </a:cubicBezTo>
                    <a:cubicBezTo>
                      <a:pt x="9033" y="-243"/>
                      <a:pt x="6057" y="-367"/>
                      <a:pt x="3874" y="1245"/>
                    </a:cubicBezTo>
                    <a:cubicBezTo>
                      <a:pt x="1691" y="2857"/>
                      <a:pt x="-95" y="7149"/>
                      <a:pt x="4" y="10324"/>
                    </a:cubicBezTo>
                    <a:cubicBezTo>
                      <a:pt x="103" y="13499"/>
                      <a:pt x="1443" y="17740"/>
                      <a:pt x="4469" y="20295"/>
                    </a:cubicBezTo>
                    <a:cubicBezTo>
                      <a:pt x="7495" y="22850"/>
                      <a:pt x="13101" y="24760"/>
                      <a:pt x="18161" y="25653"/>
                    </a:cubicBezTo>
                    <a:cubicBezTo>
                      <a:pt x="23221" y="26546"/>
                      <a:pt x="30216" y="26546"/>
                      <a:pt x="34830" y="25653"/>
                    </a:cubicBezTo>
                    <a:close/>
                  </a:path>
                </a:pathLst>
              </a:cu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560" name="Google Shape;560;p7"/>
              <p:cNvSpPr/>
              <p:nvPr/>
            </p:nvSpPr>
            <p:spPr>
              <a:xfrm>
                <a:off x="-242960" y="4859229"/>
                <a:ext cx="1091300" cy="514625"/>
              </a:xfrm>
              <a:custGeom>
                <a:rect b="b" l="l" r="r" t="t"/>
                <a:pathLst>
                  <a:path extrusionOk="0" h="20585" w="43652">
                    <a:moveTo>
                      <a:pt x="18945" y="20539"/>
                    </a:moveTo>
                    <a:cubicBezTo>
                      <a:pt x="24179" y="20787"/>
                      <a:pt x="33580" y="20043"/>
                      <a:pt x="37698" y="18158"/>
                    </a:cubicBezTo>
                    <a:cubicBezTo>
                      <a:pt x="41816" y="16273"/>
                      <a:pt x="43602" y="11659"/>
                      <a:pt x="43651" y="9228"/>
                    </a:cubicBezTo>
                    <a:cubicBezTo>
                      <a:pt x="43701" y="6797"/>
                      <a:pt x="40922" y="4267"/>
                      <a:pt x="37995" y="3572"/>
                    </a:cubicBezTo>
                    <a:cubicBezTo>
                      <a:pt x="35068" y="2878"/>
                      <a:pt x="29711" y="5160"/>
                      <a:pt x="26089" y="5061"/>
                    </a:cubicBezTo>
                    <a:cubicBezTo>
                      <a:pt x="22468" y="4962"/>
                      <a:pt x="19466" y="3820"/>
                      <a:pt x="16266" y="2977"/>
                    </a:cubicBezTo>
                    <a:cubicBezTo>
                      <a:pt x="13066" y="2134"/>
                      <a:pt x="9370" y="-49"/>
                      <a:pt x="6890" y="1"/>
                    </a:cubicBezTo>
                    <a:cubicBezTo>
                      <a:pt x="4410" y="51"/>
                      <a:pt x="2475" y="1564"/>
                      <a:pt x="1384" y="3275"/>
                    </a:cubicBezTo>
                    <a:cubicBezTo>
                      <a:pt x="293" y="4987"/>
                      <a:pt x="-476" y="8038"/>
                      <a:pt x="342" y="10270"/>
                    </a:cubicBezTo>
                    <a:cubicBezTo>
                      <a:pt x="1161" y="12502"/>
                      <a:pt x="3195" y="14958"/>
                      <a:pt x="6295" y="16669"/>
                    </a:cubicBezTo>
                    <a:cubicBezTo>
                      <a:pt x="9396" y="18381"/>
                      <a:pt x="13711" y="20291"/>
                      <a:pt x="18945" y="20539"/>
                    </a:cubicBezTo>
                    <a:close/>
                  </a:path>
                </a:pathLst>
              </a:cu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sp>
          <p:nvSpPr>
            <p:cNvPr id="561" name="Google Shape;561;p7"/>
            <p:cNvSpPr/>
            <p:nvPr/>
          </p:nvSpPr>
          <p:spPr>
            <a:xfrm>
              <a:off x="176550" y="4254125"/>
              <a:ext cx="505200" cy="3465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  <a:effectLst>
              <a:outerShdw rotWithShape="0" algn="bl" dir="9300000" dist="123825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8557688" y="3644225"/>
              <a:ext cx="346500" cy="3465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 rot="9879501">
              <a:off x="7849772" y="4778595"/>
              <a:ext cx="191629" cy="19162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64" name="Google Shape;564;p7"/>
            <p:cNvGrpSpPr/>
            <p:nvPr/>
          </p:nvGrpSpPr>
          <p:grpSpPr>
            <a:xfrm rot="-2700000">
              <a:off x="8808045" y="3301891"/>
              <a:ext cx="191648" cy="191638"/>
              <a:chOff x="5939341" y="4763875"/>
              <a:chExt cx="191650" cy="191640"/>
            </a:xfrm>
          </p:grpSpPr>
          <p:sp>
            <p:nvSpPr>
              <p:cNvPr id="565" name="Google Shape;565;p7"/>
              <p:cNvSpPr/>
              <p:nvPr/>
            </p:nvSpPr>
            <p:spPr>
              <a:xfrm>
                <a:off x="593934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7"/>
              <p:cNvSpPr/>
              <p:nvPr/>
            </p:nvSpPr>
            <p:spPr>
              <a:xfrm>
                <a:off x="6068891" y="476387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" name="Google Shape;567;p7"/>
              <p:cNvSpPr/>
              <p:nvPr/>
            </p:nvSpPr>
            <p:spPr>
              <a:xfrm>
                <a:off x="606889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68" name="Google Shape;568;p7"/>
            <p:cNvGrpSpPr/>
            <p:nvPr/>
          </p:nvGrpSpPr>
          <p:grpSpPr>
            <a:xfrm rot="3414734">
              <a:off x="918991" y="4824360"/>
              <a:ext cx="191642" cy="191632"/>
              <a:chOff x="5939341" y="4763875"/>
              <a:chExt cx="191650" cy="191640"/>
            </a:xfrm>
          </p:grpSpPr>
          <p:sp>
            <p:nvSpPr>
              <p:cNvPr id="569" name="Google Shape;569;p7"/>
              <p:cNvSpPr/>
              <p:nvPr/>
            </p:nvSpPr>
            <p:spPr>
              <a:xfrm>
                <a:off x="593934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" name="Google Shape;570;p7"/>
              <p:cNvSpPr/>
              <p:nvPr/>
            </p:nvSpPr>
            <p:spPr>
              <a:xfrm>
                <a:off x="6068891" y="476387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7"/>
              <p:cNvSpPr/>
              <p:nvPr/>
            </p:nvSpPr>
            <p:spPr>
              <a:xfrm>
                <a:off x="606889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72" name="Google Shape;572;p7"/>
            <p:cNvGrpSpPr/>
            <p:nvPr/>
          </p:nvGrpSpPr>
          <p:grpSpPr>
            <a:xfrm rot="-570904">
              <a:off x="8635117" y="268701"/>
              <a:ext cx="191642" cy="191632"/>
              <a:chOff x="5939341" y="4763875"/>
              <a:chExt cx="191650" cy="191640"/>
            </a:xfrm>
          </p:grpSpPr>
          <p:sp>
            <p:nvSpPr>
              <p:cNvPr id="573" name="Google Shape;573;p7"/>
              <p:cNvSpPr/>
              <p:nvPr/>
            </p:nvSpPr>
            <p:spPr>
              <a:xfrm>
                <a:off x="593934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7"/>
              <p:cNvSpPr/>
              <p:nvPr/>
            </p:nvSpPr>
            <p:spPr>
              <a:xfrm>
                <a:off x="6068891" y="476387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7"/>
              <p:cNvSpPr/>
              <p:nvPr/>
            </p:nvSpPr>
            <p:spPr>
              <a:xfrm>
                <a:off x="606889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76" name="Google Shape;576;p7"/>
            <p:cNvGrpSpPr/>
            <p:nvPr/>
          </p:nvGrpSpPr>
          <p:grpSpPr>
            <a:xfrm rot="5400000">
              <a:off x="-108834" y="3256485"/>
              <a:ext cx="613200" cy="203475"/>
              <a:chOff x="502391" y="461197"/>
              <a:chExt cx="613200" cy="203475"/>
            </a:xfrm>
          </p:grpSpPr>
          <p:grpSp>
            <p:nvGrpSpPr>
              <p:cNvPr id="577" name="Google Shape;577;p7"/>
              <p:cNvGrpSpPr/>
              <p:nvPr/>
            </p:nvGrpSpPr>
            <p:grpSpPr>
              <a:xfrm>
                <a:off x="502391" y="602572"/>
                <a:ext cx="613200" cy="62100"/>
                <a:chOff x="502391" y="602572"/>
                <a:chExt cx="613200" cy="62100"/>
              </a:xfrm>
            </p:grpSpPr>
            <p:sp>
              <p:nvSpPr>
                <p:cNvPr id="578" name="Google Shape;578;p7"/>
                <p:cNvSpPr/>
                <p:nvPr/>
              </p:nvSpPr>
              <p:spPr>
                <a:xfrm>
                  <a:off x="1053491" y="60257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9" name="Google Shape;579;p7"/>
                <p:cNvSpPr/>
                <p:nvPr/>
              </p:nvSpPr>
              <p:spPr>
                <a:xfrm>
                  <a:off x="915716" y="60257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0" name="Google Shape;580;p7"/>
                <p:cNvSpPr/>
                <p:nvPr/>
              </p:nvSpPr>
              <p:spPr>
                <a:xfrm>
                  <a:off x="777941" y="60257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1" name="Google Shape;581;p7"/>
                <p:cNvSpPr/>
                <p:nvPr/>
              </p:nvSpPr>
              <p:spPr>
                <a:xfrm>
                  <a:off x="640166" y="60257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2" name="Google Shape;582;p7"/>
                <p:cNvSpPr/>
                <p:nvPr/>
              </p:nvSpPr>
              <p:spPr>
                <a:xfrm>
                  <a:off x="502391" y="60257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83" name="Google Shape;583;p7"/>
              <p:cNvGrpSpPr/>
              <p:nvPr/>
            </p:nvGrpSpPr>
            <p:grpSpPr>
              <a:xfrm>
                <a:off x="502391" y="461197"/>
                <a:ext cx="613200" cy="62100"/>
                <a:chOff x="502391" y="602572"/>
                <a:chExt cx="613200" cy="62100"/>
              </a:xfrm>
            </p:grpSpPr>
            <p:sp>
              <p:nvSpPr>
                <p:cNvPr id="584" name="Google Shape;584;p7"/>
                <p:cNvSpPr/>
                <p:nvPr/>
              </p:nvSpPr>
              <p:spPr>
                <a:xfrm>
                  <a:off x="1053491" y="60257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5" name="Google Shape;585;p7"/>
                <p:cNvSpPr/>
                <p:nvPr/>
              </p:nvSpPr>
              <p:spPr>
                <a:xfrm>
                  <a:off x="915716" y="60257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6" name="Google Shape;586;p7"/>
                <p:cNvSpPr/>
                <p:nvPr/>
              </p:nvSpPr>
              <p:spPr>
                <a:xfrm>
                  <a:off x="777941" y="60257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7" name="Google Shape;587;p7"/>
                <p:cNvSpPr/>
                <p:nvPr/>
              </p:nvSpPr>
              <p:spPr>
                <a:xfrm>
                  <a:off x="640166" y="60257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8" name="Google Shape;588;p7"/>
                <p:cNvSpPr/>
                <p:nvPr/>
              </p:nvSpPr>
              <p:spPr>
                <a:xfrm>
                  <a:off x="502391" y="60257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589" name="Google Shape;589;p7"/>
            <p:cNvSpPr/>
            <p:nvPr/>
          </p:nvSpPr>
          <p:spPr>
            <a:xfrm rot="6365449">
              <a:off x="1664422" y="4832253"/>
              <a:ext cx="405902" cy="84312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 rot="10566086">
              <a:off x="3282435" y="4953686"/>
              <a:ext cx="405939" cy="84193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 rot="414903">
              <a:off x="7206102" y="4101743"/>
              <a:ext cx="406154" cy="84319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 rot="2700000">
              <a:off x="8811669" y="835234"/>
              <a:ext cx="406021" cy="84429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 rot="-4668106">
              <a:off x="57671" y="343084"/>
              <a:ext cx="406068" cy="84377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 rot="-218540">
              <a:off x="7871093" y="149655"/>
              <a:ext cx="406120" cy="84473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95" name="Google Shape;595;p7"/>
            <p:cNvGrpSpPr/>
            <p:nvPr/>
          </p:nvGrpSpPr>
          <p:grpSpPr>
            <a:xfrm flipH="1">
              <a:off x="6042736" y="4600620"/>
              <a:ext cx="1323848" cy="358724"/>
              <a:chOff x="3111721" y="3719070"/>
              <a:chExt cx="2418429" cy="764055"/>
            </a:xfrm>
          </p:grpSpPr>
          <p:sp>
            <p:nvSpPr>
              <p:cNvPr id="596" name="Google Shape;596;p7"/>
              <p:cNvSpPr/>
              <p:nvPr/>
            </p:nvSpPr>
            <p:spPr>
              <a:xfrm>
                <a:off x="3141325" y="3938825"/>
                <a:ext cx="2388825" cy="544300"/>
              </a:xfrm>
              <a:custGeom>
                <a:rect b="b" l="l" r="r" t="t"/>
                <a:pathLst>
                  <a:path extrusionOk="0" h="21772" w="95553">
                    <a:moveTo>
                      <a:pt x="0" y="21772"/>
                    </a:moveTo>
                    <a:lnTo>
                      <a:pt x="20260" y="605"/>
                    </a:lnTo>
                    <a:lnTo>
                      <a:pt x="38705" y="21469"/>
                    </a:lnTo>
                    <a:lnTo>
                      <a:pt x="56698" y="432"/>
                    </a:lnTo>
                    <a:lnTo>
                      <a:pt x="74084" y="21772"/>
                    </a:lnTo>
                    <a:lnTo>
                      <a:pt x="95553" y="0"/>
                    </a:lnTo>
                  </a:path>
                </a:pathLst>
              </a:custGeom>
              <a:noFill/>
              <a:ln cap="flat" cmpd="sng" w="152400">
                <a:solidFill>
                  <a:schemeClr val="dk1"/>
                </a:solidFill>
                <a:prstDash val="solid"/>
                <a:miter lim="8000"/>
                <a:headEnd len="med" w="med" type="none"/>
                <a:tailEnd len="med" w="med" type="none"/>
              </a:ln>
            </p:spPr>
          </p:sp>
          <p:sp>
            <p:nvSpPr>
              <p:cNvPr id="597" name="Google Shape;597;p7"/>
              <p:cNvSpPr/>
              <p:nvPr/>
            </p:nvSpPr>
            <p:spPr>
              <a:xfrm>
                <a:off x="3111721" y="3719070"/>
                <a:ext cx="2388825" cy="544300"/>
              </a:xfrm>
              <a:custGeom>
                <a:rect b="b" l="l" r="r" t="t"/>
                <a:pathLst>
                  <a:path extrusionOk="0" h="21772" w="95553">
                    <a:moveTo>
                      <a:pt x="0" y="21772"/>
                    </a:moveTo>
                    <a:lnTo>
                      <a:pt x="20260" y="605"/>
                    </a:lnTo>
                    <a:lnTo>
                      <a:pt x="38705" y="21469"/>
                    </a:lnTo>
                    <a:lnTo>
                      <a:pt x="56698" y="432"/>
                    </a:lnTo>
                    <a:lnTo>
                      <a:pt x="74084" y="21772"/>
                    </a:lnTo>
                    <a:lnTo>
                      <a:pt x="95553" y="0"/>
                    </a:lnTo>
                  </a:path>
                </a:pathLst>
              </a:custGeom>
              <a:noFill/>
              <a:ln cap="flat" cmpd="sng" w="152400">
                <a:solidFill>
                  <a:schemeClr val="accent2"/>
                </a:solidFill>
                <a:prstDash val="solid"/>
                <a:miter lim="8000"/>
                <a:headEnd len="med" w="med" type="none"/>
                <a:tailEnd len="med" w="med" type="none"/>
              </a:ln>
            </p:spPr>
          </p:sp>
        </p:grpSp>
      </p:grpSp>
      <p:sp>
        <p:nvSpPr>
          <p:cNvPr id="598" name="Google Shape;598;p7"/>
          <p:cNvSpPr txBox="1"/>
          <p:nvPr>
            <p:ph idx="1" type="subTitle"/>
          </p:nvPr>
        </p:nvSpPr>
        <p:spPr>
          <a:xfrm>
            <a:off x="703825" y="1311825"/>
            <a:ext cx="7736400" cy="27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599" name="Google Shape;599;p7"/>
          <p:cNvSpPr txBox="1"/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8"/>
          <p:cNvSpPr txBox="1"/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602" name="Google Shape;602;p8"/>
          <p:cNvGrpSpPr/>
          <p:nvPr/>
        </p:nvGrpSpPr>
        <p:grpSpPr>
          <a:xfrm>
            <a:off x="-713659" y="-234933"/>
            <a:ext cx="9930138" cy="5797783"/>
            <a:chOff x="-713659" y="-234933"/>
            <a:chExt cx="9930138" cy="5797783"/>
          </a:xfrm>
        </p:grpSpPr>
        <p:grpSp>
          <p:nvGrpSpPr>
            <p:cNvPr id="603" name="Google Shape;603;p8"/>
            <p:cNvGrpSpPr/>
            <p:nvPr/>
          </p:nvGrpSpPr>
          <p:grpSpPr>
            <a:xfrm flipH="1" rot="-6061857">
              <a:off x="7614363" y="-164997"/>
              <a:ext cx="996863" cy="1036988"/>
              <a:chOff x="-87012" y="2672250"/>
              <a:chExt cx="1135350" cy="1181050"/>
            </a:xfrm>
          </p:grpSpPr>
          <p:sp>
            <p:nvSpPr>
              <p:cNvPr id="604" name="Google Shape;604;p8"/>
              <p:cNvSpPr/>
              <p:nvPr/>
            </p:nvSpPr>
            <p:spPr>
              <a:xfrm>
                <a:off x="-87012" y="2916100"/>
                <a:ext cx="937200" cy="9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8"/>
              <p:cNvSpPr/>
              <p:nvPr/>
            </p:nvSpPr>
            <p:spPr>
              <a:xfrm>
                <a:off x="111138" y="2672250"/>
                <a:ext cx="937200" cy="937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06" name="Google Shape;606;p8"/>
            <p:cNvSpPr/>
            <p:nvPr/>
          </p:nvSpPr>
          <p:spPr>
            <a:xfrm flipH="1" rot="5400000">
              <a:off x="-419412" y="-136110"/>
              <a:ext cx="1130400" cy="979200"/>
            </a:xfrm>
            <a:prstGeom prst="pie">
              <a:avLst>
                <a:gd fmla="val 10800078" name="adj1"/>
                <a:gd fmla="val 2158235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07" name="Google Shape;607;p8"/>
            <p:cNvGrpSpPr/>
            <p:nvPr/>
          </p:nvGrpSpPr>
          <p:grpSpPr>
            <a:xfrm flipH="1" rot="-2700000">
              <a:off x="6639462" y="-3566"/>
              <a:ext cx="191648" cy="191638"/>
              <a:chOff x="5939341" y="4763875"/>
              <a:chExt cx="191650" cy="191640"/>
            </a:xfrm>
          </p:grpSpPr>
          <p:sp>
            <p:nvSpPr>
              <p:cNvPr id="608" name="Google Shape;608;p8"/>
              <p:cNvSpPr/>
              <p:nvPr/>
            </p:nvSpPr>
            <p:spPr>
              <a:xfrm>
                <a:off x="593934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8"/>
              <p:cNvSpPr/>
              <p:nvPr/>
            </p:nvSpPr>
            <p:spPr>
              <a:xfrm>
                <a:off x="6068891" y="476387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8"/>
              <p:cNvSpPr/>
              <p:nvPr/>
            </p:nvSpPr>
            <p:spPr>
              <a:xfrm>
                <a:off x="606889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11" name="Google Shape;611;p8"/>
            <p:cNvGrpSpPr/>
            <p:nvPr/>
          </p:nvGrpSpPr>
          <p:grpSpPr>
            <a:xfrm flipH="1" rot="-10471184">
              <a:off x="8783710" y="718363"/>
              <a:ext cx="191644" cy="191634"/>
              <a:chOff x="5939341" y="4763875"/>
              <a:chExt cx="191650" cy="191640"/>
            </a:xfrm>
          </p:grpSpPr>
          <p:sp>
            <p:nvSpPr>
              <p:cNvPr id="612" name="Google Shape;612;p8"/>
              <p:cNvSpPr/>
              <p:nvPr/>
            </p:nvSpPr>
            <p:spPr>
              <a:xfrm>
                <a:off x="593934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8"/>
              <p:cNvSpPr/>
              <p:nvPr/>
            </p:nvSpPr>
            <p:spPr>
              <a:xfrm>
                <a:off x="6068891" y="476387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8"/>
              <p:cNvSpPr/>
              <p:nvPr/>
            </p:nvSpPr>
            <p:spPr>
              <a:xfrm>
                <a:off x="606889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15" name="Google Shape;615;p8"/>
            <p:cNvGrpSpPr/>
            <p:nvPr/>
          </p:nvGrpSpPr>
          <p:grpSpPr>
            <a:xfrm flipH="1" rot="-4437657">
              <a:off x="8673480" y="4260435"/>
              <a:ext cx="191655" cy="191645"/>
              <a:chOff x="5939341" y="4763875"/>
              <a:chExt cx="191650" cy="191640"/>
            </a:xfrm>
          </p:grpSpPr>
          <p:sp>
            <p:nvSpPr>
              <p:cNvPr id="616" name="Google Shape;616;p8"/>
              <p:cNvSpPr/>
              <p:nvPr/>
            </p:nvSpPr>
            <p:spPr>
              <a:xfrm>
                <a:off x="593934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8"/>
              <p:cNvSpPr/>
              <p:nvPr/>
            </p:nvSpPr>
            <p:spPr>
              <a:xfrm>
                <a:off x="6068891" y="476387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8"/>
              <p:cNvSpPr/>
              <p:nvPr/>
            </p:nvSpPr>
            <p:spPr>
              <a:xfrm>
                <a:off x="606889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19" name="Google Shape;619;p8"/>
            <p:cNvGrpSpPr/>
            <p:nvPr/>
          </p:nvGrpSpPr>
          <p:grpSpPr>
            <a:xfrm flipH="1" rot="5400000">
              <a:off x="-514008" y="4433800"/>
              <a:ext cx="1752900" cy="505200"/>
              <a:chOff x="-142475" y="4358675"/>
              <a:chExt cx="1752900" cy="505200"/>
            </a:xfrm>
          </p:grpSpPr>
          <p:sp>
            <p:nvSpPr>
              <p:cNvPr id="620" name="Google Shape;620;p8"/>
              <p:cNvSpPr/>
              <p:nvPr/>
            </p:nvSpPr>
            <p:spPr>
              <a:xfrm rot="5400000">
                <a:off x="481375" y="3734825"/>
                <a:ext cx="505200" cy="175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8"/>
              <p:cNvSpPr/>
              <p:nvPr/>
            </p:nvSpPr>
            <p:spPr>
              <a:xfrm rot="-1291012">
                <a:off x="1391659" y="4468033"/>
                <a:ext cx="157044" cy="6222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8"/>
              <p:cNvSpPr/>
              <p:nvPr/>
            </p:nvSpPr>
            <p:spPr>
              <a:xfrm rot="10800000">
                <a:off x="837575" y="4566626"/>
                <a:ext cx="157200" cy="6210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8"/>
              <p:cNvSpPr/>
              <p:nvPr/>
            </p:nvSpPr>
            <p:spPr>
              <a:xfrm rot="5551085">
                <a:off x="-60476" y="4493703"/>
                <a:ext cx="157052" cy="6215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p8"/>
              <p:cNvSpPr/>
              <p:nvPr/>
            </p:nvSpPr>
            <p:spPr>
              <a:xfrm rot="6905775">
                <a:off x="80884" y="4681898"/>
                <a:ext cx="157024" cy="62273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8"/>
              <p:cNvSpPr/>
              <p:nvPr/>
            </p:nvSpPr>
            <p:spPr>
              <a:xfrm rot="-9214904">
                <a:off x="176641" y="4493648"/>
                <a:ext cx="157107" cy="62253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8"/>
              <p:cNvSpPr/>
              <p:nvPr/>
            </p:nvSpPr>
            <p:spPr>
              <a:xfrm rot="2337028">
                <a:off x="341395" y="4686477"/>
                <a:ext cx="157004" cy="6208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" name="Google Shape;627;p8"/>
              <p:cNvSpPr/>
              <p:nvPr/>
            </p:nvSpPr>
            <p:spPr>
              <a:xfrm rot="-1047906">
                <a:off x="-102853" y="4701642"/>
                <a:ext cx="156935" cy="6224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" name="Google Shape;628;p8"/>
              <p:cNvSpPr/>
              <p:nvPr/>
            </p:nvSpPr>
            <p:spPr>
              <a:xfrm rot="-1696711">
                <a:off x="463178" y="4448208"/>
                <a:ext cx="157042" cy="6227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" name="Google Shape;629;p8"/>
              <p:cNvSpPr/>
              <p:nvPr/>
            </p:nvSpPr>
            <p:spPr>
              <a:xfrm rot="4918699">
                <a:off x="551854" y="4655560"/>
                <a:ext cx="156936" cy="6211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" name="Google Shape;630;p8"/>
              <p:cNvSpPr/>
              <p:nvPr/>
            </p:nvSpPr>
            <p:spPr>
              <a:xfrm rot="-6664138">
                <a:off x="655525" y="4467959"/>
                <a:ext cx="156888" cy="6239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p8"/>
              <p:cNvSpPr/>
              <p:nvPr/>
            </p:nvSpPr>
            <p:spPr>
              <a:xfrm rot="-1291012">
                <a:off x="790809" y="4716608"/>
                <a:ext cx="157044" cy="6222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8"/>
              <p:cNvSpPr/>
              <p:nvPr/>
            </p:nvSpPr>
            <p:spPr>
              <a:xfrm rot="2346269">
                <a:off x="1010025" y="4474676"/>
                <a:ext cx="156959" cy="6226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8"/>
              <p:cNvSpPr/>
              <p:nvPr/>
            </p:nvSpPr>
            <p:spPr>
              <a:xfrm rot="7222943">
                <a:off x="1036339" y="4675023"/>
                <a:ext cx="157187" cy="6225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8"/>
              <p:cNvSpPr/>
              <p:nvPr/>
            </p:nvSpPr>
            <p:spPr>
              <a:xfrm rot="5748514">
                <a:off x="1202864" y="4625998"/>
                <a:ext cx="157107" cy="6212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p8"/>
              <p:cNvSpPr/>
              <p:nvPr/>
            </p:nvSpPr>
            <p:spPr>
              <a:xfrm rot="-8556292">
                <a:off x="1410670" y="4701637"/>
                <a:ext cx="157087" cy="6228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" name="Google Shape;636;p8"/>
              <p:cNvSpPr/>
              <p:nvPr/>
            </p:nvSpPr>
            <p:spPr>
              <a:xfrm rot="9191406">
                <a:off x="1198903" y="4425586"/>
                <a:ext cx="156973" cy="6211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37" name="Google Shape;637;p8"/>
            <p:cNvSpPr/>
            <p:nvPr/>
          </p:nvSpPr>
          <p:spPr>
            <a:xfrm flipH="1" rot="-2127830">
              <a:off x="159506" y="1313179"/>
              <a:ext cx="405902" cy="84326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8"/>
            <p:cNvSpPr/>
            <p:nvPr/>
          </p:nvSpPr>
          <p:spPr>
            <a:xfrm flipH="1" rot="4882376">
              <a:off x="6739943" y="4913739"/>
              <a:ext cx="405994" cy="84346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8"/>
            <p:cNvSpPr/>
            <p:nvPr/>
          </p:nvSpPr>
          <p:spPr>
            <a:xfrm flipH="1" rot="9126560">
              <a:off x="4733219" y="4828982"/>
              <a:ext cx="405955" cy="84407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8"/>
            <p:cNvSpPr/>
            <p:nvPr/>
          </p:nvSpPr>
          <p:spPr>
            <a:xfrm flipH="1" rot="2363619">
              <a:off x="867744" y="4782462"/>
              <a:ext cx="406054" cy="8439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8"/>
            <p:cNvSpPr/>
            <p:nvPr/>
          </p:nvSpPr>
          <p:spPr>
            <a:xfrm flipH="1" rot="-4283464">
              <a:off x="8848245" y="4782524"/>
              <a:ext cx="406133" cy="84244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8"/>
            <p:cNvSpPr/>
            <p:nvPr/>
          </p:nvSpPr>
          <p:spPr>
            <a:xfrm flipH="1" rot="-9562179">
              <a:off x="8808507" y="1436200"/>
              <a:ext cx="406145" cy="84305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8"/>
            <p:cNvSpPr/>
            <p:nvPr/>
          </p:nvSpPr>
          <p:spPr>
            <a:xfrm flipH="1" rot="7232568">
              <a:off x="2254373" y="202492"/>
              <a:ext cx="406154" cy="84328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8"/>
            <p:cNvSpPr/>
            <p:nvPr/>
          </p:nvSpPr>
          <p:spPr>
            <a:xfrm flipH="1" rot="-10120408">
              <a:off x="5551471" y="202432"/>
              <a:ext cx="406313" cy="84428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8"/>
            <p:cNvSpPr/>
            <p:nvPr/>
          </p:nvSpPr>
          <p:spPr>
            <a:xfrm flipH="1" rot="8100000">
              <a:off x="836113" y="180190"/>
              <a:ext cx="346624" cy="346624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8"/>
            <p:cNvSpPr/>
            <p:nvPr/>
          </p:nvSpPr>
          <p:spPr>
            <a:xfrm flipH="1" rot="6540133">
              <a:off x="7232958" y="148835"/>
              <a:ext cx="191643" cy="19164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47" name="Google Shape;647;p8"/>
            <p:cNvGrpSpPr/>
            <p:nvPr/>
          </p:nvGrpSpPr>
          <p:grpSpPr>
            <a:xfrm flipH="1" rot="10800000">
              <a:off x="-713659" y="2169092"/>
              <a:ext cx="1026550" cy="979208"/>
              <a:chOff x="-53484" y="876090"/>
              <a:chExt cx="1026550" cy="979208"/>
            </a:xfrm>
          </p:grpSpPr>
          <p:grpSp>
            <p:nvGrpSpPr>
              <p:cNvPr id="648" name="Google Shape;648;p8"/>
              <p:cNvGrpSpPr/>
              <p:nvPr/>
            </p:nvGrpSpPr>
            <p:grpSpPr>
              <a:xfrm>
                <a:off x="910941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649" name="Google Shape;649;p8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0" name="Google Shape;650;p8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1" name="Google Shape;651;p8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2" name="Google Shape;652;p8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3" name="Google Shape;653;p8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4" name="Google Shape;654;p8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5" name="Google Shape;655;p8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6" name="Google Shape;656;p8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7" name="Google Shape;657;p8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58" name="Google Shape;658;p8"/>
              <p:cNvGrpSpPr/>
              <p:nvPr/>
            </p:nvGrpSpPr>
            <p:grpSpPr>
              <a:xfrm>
                <a:off x="773166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659" name="Google Shape;659;p8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0" name="Google Shape;660;p8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1" name="Google Shape;661;p8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2" name="Google Shape;662;p8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3" name="Google Shape;663;p8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4" name="Google Shape;664;p8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5" name="Google Shape;665;p8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6" name="Google Shape;666;p8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7" name="Google Shape;667;p8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68" name="Google Shape;668;p8"/>
              <p:cNvGrpSpPr/>
              <p:nvPr/>
            </p:nvGrpSpPr>
            <p:grpSpPr>
              <a:xfrm>
                <a:off x="635391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669" name="Google Shape;669;p8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0" name="Google Shape;670;p8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1" name="Google Shape;671;p8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2" name="Google Shape;672;p8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3" name="Google Shape;673;p8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4" name="Google Shape;674;p8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5" name="Google Shape;675;p8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6" name="Google Shape;676;p8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7" name="Google Shape;677;p8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78" name="Google Shape;678;p8"/>
              <p:cNvGrpSpPr/>
              <p:nvPr/>
            </p:nvGrpSpPr>
            <p:grpSpPr>
              <a:xfrm>
                <a:off x="497616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679" name="Google Shape;679;p8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0" name="Google Shape;680;p8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1" name="Google Shape;681;p8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2" name="Google Shape;682;p8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3" name="Google Shape;683;p8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4" name="Google Shape;684;p8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5" name="Google Shape;685;p8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6" name="Google Shape;686;p8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7" name="Google Shape;687;p8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88" name="Google Shape;688;p8"/>
              <p:cNvGrpSpPr/>
              <p:nvPr/>
            </p:nvGrpSpPr>
            <p:grpSpPr>
              <a:xfrm>
                <a:off x="359841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689" name="Google Shape;689;p8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0" name="Google Shape;690;p8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1" name="Google Shape;691;p8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2" name="Google Shape;692;p8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3" name="Google Shape;693;p8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4" name="Google Shape;694;p8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5" name="Google Shape;695;p8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6" name="Google Shape;696;p8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7" name="Google Shape;697;p8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98" name="Google Shape;698;p8"/>
              <p:cNvGrpSpPr/>
              <p:nvPr/>
            </p:nvGrpSpPr>
            <p:grpSpPr>
              <a:xfrm>
                <a:off x="222066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699" name="Google Shape;699;p8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0" name="Google Shape;700;p8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1" name="Google Shape;701;p8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2" name="Google Shape;702;p8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3" name="Google Shape;703;p8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4" name="Google Shape;704;p8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5" name="Google Shape;705;p8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6" name="Google Shape;706;p8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7" name="Google Shape;707;p8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08" name="Google Shape;708;p8"/>
              <p:cNvGrpSpPr/>
              <p:nvPr/>
            </p:nvGrpSpPr>
            <p:grpSpPr>
              <a:xfrm>
                <a:off x="84291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709" name="Google Shape;709;p8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0" name="Google Shape;710;p8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1" name="Google Shape;711;p8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2" name="Google Shape;712;p8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3" name="Google Shape;713;p8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4" name="Google Shape;714;p8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5" name="Google Shape;715;p8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6" name="Google Shape;716;p8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7" name="Google Shape;717;p8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18" name="Google Shape;718;p8"/>
              <p:cNvGrpSpPr/>
              <p:nvPr/>
            </p:nvGrpSpPr>
            <p:grpSpPr>
              <a:xfrm>
                <a:off x="-53484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719" name="Google Shape;719;p8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0" name="Google Shape;720;p8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1" name="Google Shape;721;p8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2" name="Google Shape;722;p8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3" name="Google Shape;723;p8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4" name="Google Shape;724;p8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5" name="Google Shape;725;p8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6" name="Google Shape;726;p8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7" name="Google Shape;727;p8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728" name="Google Shape;728;p8"/>
            <p:cNvSpPr/>
            <p:nvPr/>
          </p:nvSpPr>
          <p:spPr>
            <a:xfrm flipH="1" rot="10800000">
              <a:off x="3755675" y="4697915"/>
              <a:ext cx="505200" cy="346500"/>
            </a:xfrm>
            <a:prstGeom prst="triangle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  <a:effectLst>
              <a:outerShdw rotWithShape="0" algn="bl" dir="9300000" dist="123825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9"/>
          <p:cNvSpPr txBox="1"/>
          <p:nvPr>
            <p:ph type="title"/>
          </p:nvPr>
        </p:nvSpPr>
        <p:spPr>
          <a:xfrm>
            <a:off x="2135550" y="1265300"/>
            <a:ext cx="4872900" cy="196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31" name="Google Shape;731;p9"/>
          <p:cNvSpPr txBox="1"/>
          <p:nvPr>
            <p:ph idx="1" type="subTitle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32" name="Google Shape;732;p9"/>
          <p:cNvGrpSpPr/>
          <p:nvPr/>
        </p:nvGrpSpPr>
        <p:grpSpPr>
          <a:xfrm>
            <a:off x="-439612" y="-281809"/>
            <a:ext cx="9583619" cy="5993306"/>
            <a:chOff x="-439612" y="-281809"/>
            <a:chExt cx="9583619" cy="5993306"/>
          </a:xfrm>
        </p:grpSpPr>
        <p:sp>
          <p:nvSpPr>
            <p:cNvPr id="733" name="Google Shape;733;p9"/>
            <p:cNvSpPr/>
            <p:nvPr/>
          </p:nvSpPr>
          <p:spPr>
            <a:xfrm flipH="1">
              <a:off x="-439612" y="-281809"/>
              <a:ext cx="2306800" cy="1731000"/>
            </a:xfrm>
            <a:custGeom>
              <a:rect b="b" l="l" r="r" t="t"/>
              <a:pathLst>
                <a:path extrusionOk="0" h="69240" w="92272">
                  <a:moveTo>
                    <a:pt x="4182" y="3429"/>
                  </a:moveTo>
                  <a:cubicBezTo>
                    <a:pt x="-3382" y="7912"/>
                    <a:pt x="634" y="23227"/>
                    <a:pt x="5863" y="27522"/>
                  </a:cubicBezTo>
                  <a:cubicBezTo>
                    <a:pt x="11093" y="31818"/>
                    <a:pt x="28088" y="27241"/>
                    <a:pt x="35559" y="29202"/>
                  </a:cubicBezTo>
                  <a:cubicBezTo>
                    <a:pt x="43030" y="31163"/>
                    <a:pt x="47419" y="33778"/>
                    <a:pt x="50687" y="39288"/>
                  </a:cubicBezTo>
                  <a:cubicBezTo>
                    <a:pt x="53955" y="44798"/>
                    <a:pt x="51527" y="57270"/>
                    <a:pt x="55169" y="62260"/>
                  </a:cubicBezTo>
                  <a:cubicBezTo>
                    <a:pt x="58811" y="67250"/>
                    <a:pt x="67402" y="69416"/>
                    <a:pt x="72538" y="69229"/>
                  </a:cubicBezTo>
                  <a:cubicBezTo>
                    <a:pt x="77674" y="69042"/>
                    <a:pt x="82717" y="67623"/>
                    <a:pt x="85985" y="61139"/>
                  </a:cubicBezTo>
                  <a:cubicBezTo>
                    <a:pt x="89253" y="54655"/>
                    <a:pt x="92055" y="39194"/>
                    <a:pt x="92148" y="30323"/>
                  </a:cubicBezTo>
                  <a:cubicBezTo>
                    <a:pt x="92241" y="21452"/>
                    <a:pt x="93362" y="12860"/>
                    <a:pt x="86545" y="7911"/>
                  </a:cubicBezTo>
                  <a:cubicBezTo>
                    <a:pt x="79728" y="2962"/>
                    <a:pt x="64974" y="1374"/>
                    <a:pt x="51247" y="627"/>
                  </a:cubicBezTo>
                  <a:cubicBezTo>
                    <a:pt x="37520" y="-120"/>
                    <a:pt x="11746" y="-1053"/>
                    <a:pt x="4182" y="34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734" name="Google Shape;734;p9"/>
            <p:cNvSpPr/>
            <p:nvPr/>
          </p:nvSpPr>
          <p:spPr>
            <a:xfrm flipH="1" rot="5400000">
              <a:off x="199507" y="4414300"/>
              <a:ext cx="505200" cy="3465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  <a:effectLst>
              <a:outerShdw rotWithShape="0" algn="bl" dir="5640000" dist="123825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9"/>
            <p:cNvSpPr/>
            <p:nvPr/>
          </p:nvSpPr>
          <p:spPr>
            <a:xfrm flipH="1">
              <a:off x="7980795" y="162213"/>
              <a:ext cx="1130400" cy="979200"/>
            </a:xfrm>
            <a:prstGeom prst="pie">
              <a:avLst>
                <a:gd fmla="val 10800078" name="adj1"/>
                <a:gd fmla="val 2158235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36" name="Google Shape;736;p9"/>
            <p:cNvGrpSpPr/>
            <p:nvPr/>
          </p:nvGrpSpPr>
          <p:grpSpPr>
            <a:xfrm flipH="1">
              <a:off x="4783904" y="4732290"/>
              <a:ext cx="1026550" cy="979208"/>
              <a:chOff x="-53484" y="876090"/>
              <a:chExt cx="1026550" cy="979208"/>
            </a:xfrm>
          </p:grpSpPr>
          <p:grpSp>
            <p:nvGrpSpPr>
              <p:cNvPr id="737" name="Google Shape;737;p9"/>
              <p:cNvGrpSpPr/>
              <p:nvPr/>
            </p:nvGrpSpPr>
            <p:grpSpPr>
              <a:xfrm>
                <a:off x="910941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738" name="Google Shape;738;p9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9" name="Google Shape;739;p9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0" name="Google Shape;740;p9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1" name="Google Shape;741;p9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2" name="Google Shape;742;p9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3" name="Google Shape;743;p9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4" name="Google Shape;744;p9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5" name="Google Shape;745;p9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6" name="Google Shape;746;p9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47" name="Google Shape;747;p9"/>
              <p:cNvGrpSpPr/>
              <p:nvPr/>
            </p:nvGrpSpPr>
            <p:grpSpPr>
              <a:xfrm>
                <a:off x="773166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748" name="Google Shape;748;p9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9" name="Google Shape;749;p9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0" name="Google Shape;750;p9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1" name="Google Shape;751;p9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2" name="Google Shape;752;p9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3" name="Google Shape;753;p9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4" name="Google Shape;754;p9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5" name="Google Shape;755;p9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6" name="Google Shape;756;p9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57" name="Google Shape;757;p9"/>
              <p:cNvGrpSpPr/>
              <p:nvPr/>
            </p:nvGrpSpPr>
            <p:grpSpPr>
              <a:xfrm>
                <a:off x="635391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758" name="Google Shape;758;p9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9" name="Google Shape;759;p9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0" name="Google Shape;760;p9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1" name="Google Shape;761;p9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2" name="Google Shape;762;p9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3" name="Google Shape;763;p9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4" name="Google Shape;764;p9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5" name="Google Shape;765;p9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6" name="Google Shape;766;p9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67" name="Google Shape;767;p9"/>
              <p:cNvGrpSpPr/>
              <p:nvPr/>
            </p:nvGrpSpPr>
            <p:grpSpPr>
              <a:xfrm>
                <a:off x="497616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768" name="Google Shape;768;p9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9" name="Google Shape;769;p9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0" name="Google Shape;770;p9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1" name="Google Shape;771;p9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2" name="Google Shape;772;p9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3" name="Google Shape;773;p9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4" name="Google Shape;774;p9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5" name="Google Shape;775;p9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6" name="Google Shape;776;p9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77" name="Google Shape;777;p9"/>
              <p:cNvGrpSpPr/>
              <p:nvPr/>
            </p:nvGrpSpPr>
            <p:grpSpPr>
              <a:xfrm>
                <a:off x="359841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778" name="Google Shape;778;p9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9" name="Google Shape;779;p9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0" name="Google Shape;780;p9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1" name="Google Shape;781;p9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2" name="Google Shape;782;p9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3" name="Google Shape;783;p9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4" name="Google Shape;784;p9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5" name="Google Shape;785;p9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6" name="Google Shape;786;p9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87" name="Google Shape;787;p9"/>
              <p:cNvGrpSpPr/>
              <p:nvPr/>
            </p:nvGrpSpPr>
            <p:grpSpPr>
              <a:xfrm>
                <a:off x="222066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788" name="Google Shape;788;p9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9" name="Google Shape;789;p9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0" name="Google Shape;790;p9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1" name="Google Shape;791;p9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2" name="Google Shape;792;p9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3" name="Google Shape;793;p9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4" name="Google Shape;794;p9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5" name="Google Shape;795;p9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6" name="Google Shape;796;p9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97" name="Google Shape;797;p9"/>
              <p:cNvGrpSpPr/>
              <p:nvPr/>
            </p:nvGrpSpPr>
            <p:grpSpPr>
              <a:xfrm>
                <a:off x="84291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798" name="Google Shape;798;p9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9" name="Google Shape;799;p9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0" name="Google Shape;800;p9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1" name="Google Shape;801;p9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2" name="Google Shape;802;p9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3" name="Google Shape;803;p9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4" name="Google Shape;804;p9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5" name="Google Shape;805;p9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6" name="Google Shape;806;p9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07" name="Google Shape;807;p9"/>
              <p:cNvGrpSpPr/>
              <p:nvPr/>
            </p:nvGrpSpPr>
            <p:grpSpPr>
              <a:xfrm>
                <a:off x="-53484" y="876090"/>
                <a:ext cx="62125" cy="979208"/>
                <a:chOff x="910941" y="876090"/>
                <a:chExt cx="62125" cy="979208"/>
              </a:xfrm>
            </p:grpSpPr>
            <p:sp>
              <p:nvSpPr>
                <p:cNvPr id="808" name="Google Shape;808;p9"/>
                <p:cNvSpPr/>
                <p:nvPr/>
              </p:nvSpPr>
              <p:spPr>
                <a:xfrm>
                  <a:off x="910966" y="876090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9" name="Google Shape;809;p9"/>
                <p:cNvSpPr/>
                <p:nvPr/>
              </p:nvSpPr>
              <p:spPr>
                <a:xfrm>
                  <a:off x="910941" y="1105412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0" name="Google Shape;810;p9"/>
                <p:cNvSpPr/>
                <p:nvPr/>
              </p:nvSpPr>
              <p:spPr>
                <a:xfrm>
                  <a:off x="910943" y="990781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1" name="Google Shape;811;p9"/>
                <p:cNvSpPr/>
                <p:nvPr/>
              </p:nvSpPr>
              <p:spPr>
                <a:xfrm>
                  <a:off x="910941" y="1220043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2" name="Google Shape;812;p9"/>
                <p:cNvSpPr/>
                <p:nvPr/>
              </p:nvSpPr>
              <p:spPr>
                <a:xfrm>
                  <a:off x="910941" y="1334674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3" name="Google Shape;813;p9"/>
                <p:cNvSpPr/>
                <p:nvPr/>
              </p:nvSpPr>
              <p:spPr>
                <a:xfrm>
                  <a:off x="910941" y="1449305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4" name="Google Shape;814;p9"/>
                <p:cNvSpPr/>
                <p:nvPr/>
              </p:nvSpPr>
              <p:spPr>
                <a:xfrm>
                  <a:off x="910941" y="156393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5" name="Google Shape;815;p9"/>
                <p:cNvSpPr/>
                <p:nvPr/>
              </p:nvSpPr>
              <p:spPr>
                <a:xfrm>
                  <a:off x="910941" y="1678566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6" name="Google Shape;816;p9"/>
                <p:cNvSpPr/>
                <p:nvPr/>
              </p:nvSpPr>
              <p:spPr>
                <a:xfrm>
                  <a:off x="910941" y="1793197"/>
                  <a:ext cx="62100" cy="62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817" name="Google Shape;817;p9"/>
            <p:cNvSpPr/>
            <p:nvPr/>
          </p:nvSpPr>
          <p:spPr>
            <a:xfrm flipH="1" rot="8672170">
              <a:off x="6995249" y="272160"/>
              <a:ext cx="405902" cy="84326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9"/>
            <p:cNvSpPr/>
            <p:nvPr/>
          </p:nvSpPr>
          <p:spPr>
            <a:xfrm flipH="1" rot="3328573">
              <a:off x="8740441" y="4101662"/>
              <a:ext cx="406000" cy="84377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9"/>
            <p:cNvSpPr/>
            <p:nvPr/>
          </p:nvSpPr>
          <p:spPr>
            <a:xfrm flipH="1" rot="1652973">
              <a:off x="7977268" y="4798762"/>
              <a:ext cx="406040" cy="84268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9"/>
            <p:cNvSpPr/>
            <p:nvPr/>
          </p:nvSpPr>
          <p:spPr>
            <a:xfrm flipH="1" rot="1652973">
              <a:off x="3224793" y="4874962"/>
              <a:ext cx="406040" cy="84268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9"/>
            <p:cNvSpPr/>
            <p:nvPr/>
          </p:nvSpPr>
          <p:spPr>
            <a:xfrm flipH="1" rot="-2518477">
              <a:off x="870888" y="4798729"/>
              <a:ext cx="405950" cy="84334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9"/>
            <p:cNvSpPr/>
            <p:nvPr/>
          </p:nvSpPr>
          <p:spPr>
            <a:xfrm flipH="1" rot="1582539">
              <a:off x="8740532" y="1279047"/>
              <a:ext cx="405849" cy="8439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9"/>
            <p:cNvSpPr/>
            <p:nvPr/>
          </p:nvSpPr>
          <p:spPr>
            <a:xfrm flipH="1" rot="1582539">
              <a:off x="220157" y="1849347"/>
              <a:ext cx="405849" cy="8439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9"/>
            <p:cNvSpPr/>
            <p:nvPr/>
          </p:nvSpPr>
          <p:spPr>
            <a:xfrm flipH="1" rot="-9879501">
              <a:off x="8664382" y="4745095"/>
              <a:ext cx="191629" cy="19162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25" name="Google Shape;825;p9"/>
            <p:cNvGrpSpPr/>
            <p:nvPr/>
          </p:nvGrpSpPr>
          <p:grpSpPr>
            <a:xfrm flipH="1" rot="-3414734">
              <a:off x="872919" y="648077"/>
              <a:ext cx="182811" cy="270968"/>
              <a:chOff x="5702661" y="3854400"/>
              <a:chExt cx="182819" cy="270980"/>
            </a:xfrm>
          </p:grpSpPr>
          <p:sp>
            <p:nvSpPr>
              <p:cNvPr id="826" name="Google Shape;826;p9"/>
              <p:cNvSpPr/>
              <p:nvPr/>
            </p:nvSpPr>
            <p:spPr>
              <a:xfrm rot="7970998">
                <a:off x="5803672" y="3867251"/>
                <a:ext cx="62198" cy="62198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" name="Google Shape;827;p9"/>
              <p:cNvSpPr/>
              <p:nvPr/>
            </p:nvSpPr>
            <p:spPr>
              <a:xfrm rot="7970998">
                <a:off x="5810431" y="4050331"/>
                <a:ext cx="62198" cy="62198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" name="Google Shape;828;p9"/>
              <p:cNvSpPr/>
              <p:nvPr/>
            </p:nvSpPr>
            <p:spPr>
              <a:xfrm rot="7970998">
                <a:off x="5715512" y="3962177"/>
                <a:ext cx="62198" cy="62198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29" name="Google Shape;829;p9"/>
            <p:cNvGrpSpPr/>
            <p:nvPr/>
          </p:nvGrpSpPr>
          <p:grpSpPr>
            <a:xfrm flipH="1" rot="-8597638">
              <a:off x="1619947" y="4821282"/>
              <a:ext cx="191647" cy="191637"/>
              <a:chOff x="5939341" y="4763875"/>
              <a:chExt cx="191650" cy="191640"/>
            </a:xfrm>
          </p:grpSpPr>
          <p:sp>
            <p:nvSpPr>
              <p:cNvPr id="830" name="Google Shape;830;p9"/>
              <p:cNvSpPr/>
              <p:nvPr/>
            </p:nvSpPr>
            <p:spPr>
              <a:xfrm>
                <a:off x="593934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" name="Google Shape;831;p9"/>
              <p:cNvSpPr/>
              <p:nvPr/>
            </p:nvSpPr>
            <p:spPr>
              <a:xfrm>
                <a:off x="6068891" y="476387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" name="Google Shape;832;p9"/>
              <p:cNvSpPr/>
              <p:nvPr/>
            </p:nvSpPr>
            <p:spPr>
              <a:xfrm>
                <a:off x="6068891" y="4893415"/>
                <a:ext cx="62100" cy="6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33" name="Google Shape;833;p9"/>
            <p:cNvGrpSpPr/>
            <p:nvPr/>
          </p:nvGrpSpPr>
          <p:grpSpPr>
            <a:xfrm flipH="1">
              <a:off x="-332285" y="-177547"/>
              <a:ext cx="2029742" cy="983721"/>
              <a:chOff x="7531092" y="-260751"/>
              <a:chExt cx="2029742" cy="983721"/>
            </a:xfrm>
          </p:grpSpPr>
          <p:sp>
            <p:nvSpPr>
              <p:cNvPr id="834" name="Google Shape;834;p9"/>
              <p:cNvSpPr/>
              <p:nvPr/>
            </p:nvSpPr>
            <p:spPr>
              <a:xfrm rot="5748514">
                <a:off x="7491389" y="50248"/>
                <a:ext cx="157107" cy="6212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" name="Google Shape;835;p9"/>
              <p:cNvSpPr/>
              <p:nvPr/>
            </p:nvSpPr>
            <p:spPr>
              <a:xfrm rot="-8612765">
                <a:off x="7568515" y="-188192"/>
                <a:ext cx="157024" cy="6222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" name="Google Shape;836;p9"/>
              <p:cNvSpPr/>
              <p:nvPr/>
            </p:nvSpPr>
            <p:spPr>
              <a:xfrm rot="7497907">
                <a:off x="7694585" y="147907"/>
                <a:ext cx="157047" cy="62253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" name="Google Shape;837;p9"/>
              <p:cNvSpPr/>
              <p:nvPr/>
            </p:nvSpPr>
            <p:spPr>
              <a:xfrm rot="9889303">
                <a:off x="7869783" y="-118092"/>
                <a:ext cx="156976" cy="6214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" name="Google Shape;838;p9"/>
              <p:cNvSpPr/>
              <p:nvPr/>
            </p:nvSpPr>
            <p:spPr>
              <a:xfrm rot="8100000">
                <a:off x="8037888" y="155167"/>
                <a:ext cx="156978" cy="61943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" name="Google Shape;839;p9"/>
              <p:cNvSpPr/>
              <p:nvPr/>
            </p:nvSpPr>
            <p:spPr>
              <a:xfrm rot="-10365164">
                <a:off x="8212999" y="-251097"/>
                <a:ext cx="156954" cy="61993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" name="Google Shape;840;p9"/>
              <p:cNvSpPr/>
              <p:nvPr/>
            </p:nvSpPr>
            <p:spPr>
              <a:xfrm rot="-8225545">
                <a:off x="8227200" y="-12900"/>
                <a:ext cx="156870" cy="6197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" name="Google Shape;841;p9"/>
              <p:cNvSpPr/>
              <p:nvPr/>
            </p:nvSpPr>
            <p:spPr>
              <a:xfrm rot="-8225545">
                <a:off x="8545187" y="291750"/>
                <a:ext cx="156870" cy="6197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" name="Google Shape;842;p9"/>
              <p:cNvSpPr/>
              <p:nvPr/>
            </p:nvSpPr>
            <p:spPr>
              <a:xfrm rot="-8225545">
                <a:off x="8955575" y="-89975"/>
                <a:ext cx="156870" cy="6197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" name="Google Shape;843;p9"/>
              <p:cNvSpPr/>
              <p:nvPr/>
            </p:nvSpPr>
            <p:spPr>
              <a:xfrm rot="-8225545">
                <a:off x="9403800" y="449300"/>
                <a:ext cx="156870" cy="6197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" name="Google Shape;844;p9"/>
              <p:cNvSpPr/>
              <p:nvPr/>
            </p:nvSpPr>
            <p:spPr>
              <a:xfrm rot="-3283786">
                <a:off x="8815410" y="589396"/>
                <a:ext cx="156901" cy="619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" name="Google Shape;845;p9"/>
              <p:cNvSpPr/>
              <p:nvPr/>
            </p:nvSpPr>
            <p:spPr>
              <a:xfrm rot="-4414403">
                <a:off x="9085987" y="260240"/>
                <a:ext cx="157009" cy="61981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" name="Google Shape;846;p9"/>
              <p:cNvSpPr/>
              <p:nvPr/>
            </p:nvSpPr>
            <p:spPr>
              <a:xfrm rot="-5828316">
                <a:off x="9200654" y="610392"/>
                <a:ext cx="156916" cy="61956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" name="Google Shape;847;p9"/>
              <p:cNvSpPr/>
              <p:nvPr/>
            </p:nvSpPr>
            <p:spPr>
              <a:xfrm rot="8090709">
                <a:off x="9403743" y="50318"/>
                <a:ext cx="156978" cy="61943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9"/>
              <p:cNvSpPr/>
              <p:nvPr/>
            </p:nvSpPr>
            <p:spPr>
              <a:xfrm rot="-5406573">
                <a:off x="8556449" y="-111050"/>
                <a:ext cx="156900" cy="6210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" name="Google Shape;849;p9"/>
              <p:cNvSpPr/>
              <p:nvPr/>
            </p:nvSpPr>
            <p:spPr>
              <a:xfrm rot="-3354888">
                <a:off x="8815437" y="93729"/>
                <a:ext cx="156845" cy="6199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0"/>
          <p:cNvSpPr txBox="1"/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b="1"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eebo"/>
              <a:buNone/>
              <a:defRPr b="1" sz="35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eebo"/>
              <a:buNone/>
              <a:defRPr b="1" sz="35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eebo"/>
              <a:buNone/>
              <a:defRPr b="1" sz="35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eebo"/>
              <a:buNone/>
              <a:defRPr b="1" sz="35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eebo"/>
              <a:buNone/>
              <a:defRPr b="1" sz="35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eebo"/>
              <a:buNone/>
              <a:defRPr b="1" sz="35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eebo"/>
              <a:buNone/>
              <a:defRPr b="1" sz="35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eebo"/>
              <a:buNone/>
              <a:defRPr b="1" sz="35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virtualexhibits.mos.org/sounds-of-the-arctic/" TargetMode="External"/><Relationship Id="rId4" Type="http://schemas.openxmlformats.org/officeDocument/2006/relationships/hyperlink" Target="https://www.mos.org/pulsar/not-a-dinosaur" TargetMode="External"/><Relationship Id="rId5" Type="http://schemas.openxmlformats.org/officeDocument/2006/relationships/image" Target="../media/image14.png"/><Relationship Id="rId6" Type="http://schemas.openxmlformats.org/officeDocument/2006/relationships/hyperlink" Target="https://www.mos.org/pulsar/not-a-dinosaur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kuuOLSqLsyfaX63Qec4XmPMfq83FYWqb/view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6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20"/>
          <p:cNvSpPr txBox="1"/>
          <p:nvPr>
            <p:ph type="ctrTitle"/>
          </p:nvPr>
        </p:nvSpPr>
        <p:spPr>
          <a:xfrm>
            <a:off x="1359900" y="1569925"/>
            <a:ext cx="6424200" cy="15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Boston Museum of Science</a:t>
            </a:r>
            <a:endParaRPr/>
          </a:p>
        </p:txBody>
      </p:sp>
      <p:sp>
        <p:nvSpPr>
          <p:cNvPr id="1638" name="Google Shape;1638;p20"/>
          <p:cNvSpPr txBox="1"/>
          <p:nvPr/>
        </p:nvSpPr>
        <p:spPr>
          <a:xfrm>
            <a:off x="2070450" y="3605025"/>
            <a:ext cx="50031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Ms. Robinson, Mr. Miller, Ms. Miller, and Mr. Raineri</a:t>
            </a:r>
            <a:endParaRPr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pic>
        <p:nvPicPr>
          <p:cNvPr id="1639" name="Google Shape;16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869578" cy="15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0" name="Google Shape;164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9475" y="3139225"/>
            <a:ext cx="2604525" cy="200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2" name="Google Shape;170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050" y="193225"/>
            <a:ext cx="7811476" cy="485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3" name="Google Shape;170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050" y="178873"/>
            <a:ext cx="7811475" cy="4887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p30"/>
          <p:cNvSpPr txBox="1"/>
          <p:nvPr>
            <p:ph idx="2" type="subTitle"/>
          </p:nvPr>
        </p:nvSpPr>
        <p:spPr>
          <a:xfrm>
            <a:off x="611825" y="474850"/>
            <a:ext cx="8002500" cy="31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Dinosaurs: Modeling the Mesozoic: </a:t>
            </a:r>
            <a:endParaRPr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3.5.6-8.C Hypothesize what alternative outcomes might have resulted had a different technological solution been selected. </a:t>
            </a:r>
            <a:endParaRPr b="1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6.5.6-8.O Interpret the accuracy of information collected.</a:t>
            </a:r>
            <a:endParaRPr b="1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student will: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Hypothesize which dinosaur had the highest trophic level just by looking at the life-size models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Read the descriptions of each dinosaur to see if they should accept or reject their hypotheses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09" name="Google Shape;170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200" y="3052200"/>
            <a:ext cx="5129576" cy="209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3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4" name="Google Shape;1714;p31"/>
          <p:cNvPicPr preferRelativeResize="0"/>
          <p:nvPr/>
        </p:nvPicPr>
        <p:blipFill rotWithShape="1">
          <a:blip r:embed="rId3">
            <a:alphaModFix/>
          </a:blip>
          <a:srcRect b="0" l="0" r="16380" t="0"/>
          <a:stretch/>
        </p:blipFill>
        <p:spPr>
          <a:xfrm>
            <a:off x="2633525" y="32150"/>
            <a:ext cx="3876949" cy="507920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8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p32"/>
          <p:cNvSpPr txBox="1"/>
          <p:nvPr>
            <p:ph idx="2" type="subTitle"/>
          </p:nvPr>
        </p:nvSpPr>
        <p:spPr>
          <a:xfrm>
            <a:off x="611825" y="474850"/>
            <a:ext cx="8002500" cy="31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Hall of Human Life</a:t>
            </a:r>
            <a:endParaRPr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CC.2.2.6.B.2 Understand the process of solving a one-variable equation or inequality and apply it to real-world and mathematical problems.</a:t>
            </a:r>
            <a:endParaRPr b="1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CC.2.2.7.B.3 Model and solve real-world and mathematical problems by using and connecting numerical, algebraic, and/or graphical representations.</a:t>
            </a:r>
            <a:endParaRPr b="1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student will: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Participate in an interactive activity where they will contribute their own data to learn about themselves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ake up their own one-variable word problem based on one of the interactive components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Give their question to another student next week to solve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 problem:</a:t>
            </a:r>
            <a:r>
              <a:rPr i="1"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If the human body has 206 bones, but Carl breaks 5 bones in each of his feet, how many bones aren’t broken? 		206 - (5*2) = x.		206-10 = x		x = 196</a:t>
            </a:r>
            <a:endParaRPr i="1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3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33"/>
          <p:cNvSpPr txBox="1"/>
          <p:nvPr>
            <p:ph idx="2" type="subTitle"/>
          </p:nvPr>
        </p:nvSpPr>
        <p:spPr>
          <a:xfrm>
            <a:off x="611825" y="474850"/>
            <a:ext cx="8002500" cy="31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Project Vaccine</a:t>
            </a:r>
            <a:endParaRPr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3.4.9-12.B Apply research and analytical skills to evaluate the conditions and motivations that lead to conflict, cooperation, and change among individuals, groups, and nations.</a:t>
            </a:r>
            <a:endParaRPr b="1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Math Practice #3: Construct viable arguments and critique the reasoning of others.</a:t>
            </a:r>
            <a:endParaRPr b="1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student will: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Participate in another interactive activity where they will position themselves along a continuum which asks opinionated questions regarding vaccines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Hear how other visitors answered the same questions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Re-evaluate their thinking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25" name="Google Shape;172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968475"/>
            <a:ext cx="4571999" cy="217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34"/>
          <p:cNvSpPr txBox="1"/>
          <p:nvPr>
            <p:ph idx="2" type="subTitle"/>
          </p:nvPr>
        </p:nvSpPr>
        <p:spPr>
          <a:xfrm>
            <a:off x="611825" y="474850"/>
            <a:ext cx="8002500" cy="36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Mathematica</a:t>
            </a:r>
            <a:endParaRPr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CC.2.4.6.B.1 Demonstrate an understanding of statistical variability by displaying, analyzing, and summarizing distributions.</a:t>
            </a:r>
            <a:endParaRPr b="1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CC.2.2.6.B.1 Apply and extend previous understandings of arithmetic to algebraic expressions.</a:t>
            </a:r>
            <a:endParaRPr b="1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student will: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Participate in various interactive activities on their own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Find the Fibonacci series of numbers in the seeds of a sunflower</a:t>
            </a:r>
            <a:endParaRPr b="1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31" name="Google Shape;173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3925" y="2059000"/>
            <a:ext cx="3370076" cy="30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2" name="Google Shape;1732;p34"/>
          <p:cNvSpPr txBox="1"/>
          <p:nvPr/>
        </p:nvSpPr>
        <p:spPr>
          <a:xfrm>
            <a:off x="611825" y="3582375"/>
            <a:ext cx="5162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Times New Roman"/>
                <a:ea typeface="Times New Roman"/>
                <a:cs typeface="Times New Roman"/>
                <a:sym typeface="Times New Roman"/>
              </a:rPr>
              <a:t>*Although many of our students haven’t learned about bigger mathematical concepts yet, we will still ask our students to try their best.</a:t>
            </a:r>
            <a:endParaRPr i="1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6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p35"/>
          <p:cNvSpPr txBox="1"/>
          <p:nvPr>
            <p:ph idx="1" type="subTitle"/>
          </p:nvPr>
        </p:nvSpPr>
        <p:spPr>
          <a:xfrm>
            <a:off x="4572000" y="1311825"/>
            <a:ext cx="3913500" cy="31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(Insert Rubric Here)</a:t>
            </a:r>
            <a:endParaRPr/>
          </a:p>
        </p:txBody>
      </p:sp>
      <p:sp>
        <p:nvSpPr>
          <p:cNvPr id="1738" name="Google Shape;1738;p35"/>
          <p:cNvSpPr txBox="1"/>
          <p:nvPr>
            <p:ph idx="2" type="subTitle"/>
          </p:nvPr>
        </p:nvSpPr>
        <p:spPr>
          <a:xfrm>
            <a:off x="658500" y="1311825"/>
            <a:ext cx="3513300" cy="31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Dinosaurs: Modeling the Mesozoic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Live Animal Care Center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Hall of Human Life</a:t>
            </a:r>
            <a:endParaRPr/>
          </a:p>
        </p:txBody>
      </p:sp>
      <p:sp>
        <p:nvSpPr>
          <p:cNvPr id="1739" name="Google Shape;1739;p35"/>
          <p:cNvSpPr txBox="1"/>
          <p:nvPr>
            <p:ph type="title"/>
          </p:nvPr>
        </p:nvSpPr>
        <p:spPr>
          <a:xfrm>
            <a:off x="720000" y="337700"/>
            <a:ext cx="34542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 Plan</a:t>
            </a:r>
            <a:endParaRPr/>
          </a:p>
        </p:txBody>
      </p:sp>
      <p:pic>
        <p:nvPicPr>
          <p:cNvPr id="1740" name="Google Shape;174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5101" y="203763"/>
            <a:ext cx="4207300" cy="44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4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p36"/>
          <p:cNvSpPr txBox="1"/>
          <p:nvPr>
            <p:ph idx="1" type="subTitle"/>
          </p:nvPr>
        </p:nvSpPr>
        <p:spPr>
          <a:xfrm>
            <a:off x="4572000" y="1311825"/>
            <a:ext cx="3913500" cy="31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hlinkClick r:id="rId3"/>
              </a:rPr>
              <a:t>https://virtualexhibits.mos.org/sounds-of-the-arctic/</a:t>
            </a:r>
            <a:r>
              <a:rPr lang="en" sz="1400"/>
              <a:t> 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Sounds of the arctic</a:t>
            </a:r>
            <a:endParaRPr/>
          </a:p>
        </p:txBody>
      </p:sp>
      <p:sp>
        <p:nvSpPr>
          <p:cNvPr id="1746" name="Google Shape;1746;p36"/>
          <p:cNvSpPr txBox="1"/>
          <p:nvPr>
            <p:ph idx="2" type="subTitle"/>
          </p:nvPr>
        </p:nvSpPr>
        <p:spPr>
          <a:xfrm>
            <a:off x="658500" y="1311825"/>
            <a:ext cx="3913500" cy="31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https://www.mos.org/pulsar/not-a-dinosaur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7" name="Google Shape;1747;p36"/>
          <p:cNvSpPr txBox="1"/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Virtual Experience</a:t>
            </a:r>
            <a:endParaRPr/>
          </a:p>
        </p:txBody>
      </p:sp>
      <p:sp>
        <p:nvSpPr>
          <p:cNvPr id="1748" name="Google Shape;1748;p36"/>
          <p:cNvSpPr/>
          <p:nvPr/>
        </p:nvSpPr>
        <p:spPr>
          <a:xfrm>
            <a:off x="442750" y="235500"/>
            <a:ext cx="8129700" cy="4380600"/>
          </a:xfrm>
          <a:prstGeom prst="rect">
            <a:avLst/>
          </a:prstGeom>
          <a:solidFill>
            <a:srgbClr val="C4B7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ctor"/>
              <a:ea typeface="Actor"/>
              <a:cs typeface="Actor"/>
              <a:sym typeface="Actor"/>
            </a:endParaRPr>
          </a:p>
        </p:txBody>
      </p:sp>
      <p:pic>
        <p:nvPicPr>
          <p:cNvPr id="1749" name="Google Shape;1749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2027" y="235500"/>
            <a:ext cx="4249949" cy="418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0" name="Google Shape;1750;p36"/>
          <p:cNvSpPr txBox="1"/>
          <p:nvPr/>
        </p:nvSpPr>
        <p:spPr>
          <a:xfrm>
            <a:off x="2162400" y="4115925"/>
            <a:ext cx="24096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latin typeface="Actor"/>
                <a:ea typeface="Actor"/>
                <a:cs typeface="Actor"/>
                <a:sym typeface="Actor"/>
                <a:hlinkClick r:id="rId6"/>
              </a:rPr>
              <a:t>https://www.mos.org/pulsar/not-a-dinosaur</a:t>
            </a:r>
            <a:r>
              <a:rPr lang="en" sz="9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 </a:t>
            </a:r>
            <a:endParaRPr sz="900"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1751" name="Google Shape;1751;p36"/>
          <p:cNvSpPr txBox="1"/>
          <p:nvPr/>
        </p:nvSpPr>
        <p:spPr>
          <a:xfrm>
            <a:off x="2879000" y="3869000"/>
            <a:ext cx="12516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1:22-2:34</a:t>
            </a:r>
            <a:endParaRPr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21"/>
          <p:cNvSpPr txBox="1"/>
          <p:nvPr>
            <p:ph idx="1" type="subTitle"/>
          </p:nvPr>
        </p:nvSpPr>
        <p:spPr>
          <a:xfrm>
            <a:off x="4572000" y="1311825"/>
            <a:ext cx="3913500" cy="31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museum pictures</a:t>
            </a:r>
            <a:endParaRPr/>
          </a:p>
        </p:txBody>
      </p:sp>
      <p:sp>
        <p:nvSpPr>
          <p:cNvPr id="1646" name="Google Shape;1646;p21"/>
          <p:cNvSpPr txBox="1"/>
          <p:nvPr>
            <p:ph idx="2" type="subTitle"/>
          </p:nvPr>
        </p:nvSpPr>
        <p:spPr>
          <a:xfrm>
            <a:off x="573700" y="1311825"/>
            <a:ext cx="3703500" cy="31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 came up with the field trip idea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David looked up science museums in the area, not many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Both science and math components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1st accredited zoo to be in a museum by the Association of Zoos and Aquariums (AZA)</a:t>
            </a:r>
            <a:endParaRPr/>
          </a:p>
        </p:txBody>
      </p:sp>
      <p:sp>
        <p:nvSpPr>
          <p:cNvPr id="1647" name="Google Shape;1647;p21"/>
          <p:cNvSpPr txBox="1"/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Process</a:t>
            </a:r>
            <a:endParaRPr/>
          </a:p>
        </p:txBody>
      </p:sp>
      <p:pic>
        <p:nvPicPr>
          <p:cNvPr id="1648" name="Google Shape;1648;p21"/>
          <p:cNvPicPr preferRelativeResize="0"/>
          <p:nvPr/>
        </p:nvPicPr>
        <p:blipFill rotWithShape="1">
          <a:blip r:embed="rId3">
            <a:alphaModFix/>
          </a:blip>
          <a:srcRect b="0" l="10655" r="6999" t="0"/>
          <a:stretch/>
        </p:blipFill>
        <p:spPr>
          <a:xfrm>
            <a:off x="4487200" y="1200450"/>
            <a:ext cx="3998300" cy="3236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2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22"/>
          <p:cNvSpPr txBox="1"/>
          <p:nvPr>
            <p:ph idx="2" type="subTitle"/>
          </p:nvPr>
        </p:nvSpPr>
        <p:spPr>
          <a:xfrm>
            <a:off x="536050" y="1203250"/>
            <a:ext cx="4767600" cy="39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Animal Rehab Center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Hall of Human Life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Mathematica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Free Time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Tesla Coils, anatomy and physiology, physics exhibit, virology/epidemiology, etc.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Total Cost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Overnight Stay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RSVP By 03/13</a:t>
            </a:r>
            <a:endParaRPr sz="2000"/>
          </a:p>
        </p:txBody>
      </p:sp>
      <p:sp>
        <p:nvSpPr>
          <p:cNvPr id="1654" name="Google Shape;1654;p22"/>
          <p:cNvSpPr txBox="1"/>
          <p:nvPr>
            <p:ph type="title"/>
          </p:nvPr>
        </p:nvSpPr>
        <p:spPr>
          <a:xfrm>
            <a:off x="399700" y="465425"/>
            <a:ext cx="52542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Infographic</a:t>
            </a:r>
            <a:endParaRPr/>
          </a:p>
        </p:txBody>
      </p:sp>
      <p:pic>
        <p:nvPicPr>
          <p:cNvPr id="1655" name="Google Shape;165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150" y="0"/>
            <a:ext cx="363583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9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0" name="Google Shape;1660;p23" title="My Movie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4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p24"/>
          <p:cNvSpPr txBox="1"/>
          <p:nvPr>
            <p:ph idx="1" type="subTitle"/>
          </p:nvPr>
        </p:nvSpPr>
        <p:spPr>
          <a:xfrm>
            <a:off x="10574700" y="4267275"/>
            <a:ext cx="61500" cy="2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6" name="Google Shape;1666;p24"/>
          <p:cNvSpPr txBox="1"/>
          <p:nvPr>
            <p:ph idx="2" type="subTitle"/>
          </p:nvPr>
        </p:nvSpPr>
        <p:spPr>
          <a:xfrm>
            <a:off x="658500" y="981800"/>
            <a:ext cx="3913500" cy="38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13: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Provide breakfast for your kids Saturday morning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Get to the school Saturday morning no later than 8 am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Travel Saturday for 5 hours on a bus.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School lunch will provided on the bus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Go to museum Saturday afternoon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Arrive at hotel Saturday night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Dinner will be provided once we arrive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</a:t>
            </a:r>
            <a:r>
              <a:rPr lang="en"/>
              <a:t> 14: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Complimentary hotel breakfast Sunday morning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Travel back Sunday after breakfast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Arrive to </a:t>
            </a:r>
            <a:r>
              <a:rPr lang="en"/>
              <a:t>pick up</a:t>
            </a:r>
            <a:r>
              <a:rPr lang="en"/>
              <a:t> your kids by 3pm Sunday</a:t>
            </a:r>
            <a:endParaRPr/>
          </a:p>
        </p:txBody>
      </p:sp>
      <p:sp>
        <p:nvSpPr>
          <p:cNvPr id="1667" name="Google Shape;1667;p24"/>
          <p:cNvSpPr txBox="1"/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Weekend/Plans</a:t>
            </a:r>
            <a:endParaRPr/>
          </a:p>
        </p:txBody>
      </p:sp>
      <p:pic>
        <p:nvPicPr>
          <p:cNvPr descr="Bus Clipart Images - Free Download on Freepik" id="1668" name="Google Shape;166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9675" y="1251063"/>
            <a:ext cx="258127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useum - Free art icons" id="1669" name="Google Shape;166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5200" y="3165775"/>
            <a:ext cx="1445175" cy="1445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tel Stock Illustrations – 464,856 Hotel Stock Illustrations, Vectors &amp;  Clipart - Dreamstime" id="1670" name="Google Shape;167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18700" y="2988250"/>
            <a:ext cx="1800225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4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25"/>
          <p:cNvSpPr txBox="1"/>
          <p:nvPr>
            <p:ph idx="2" type="subTitle"/>
          </p:nvPr>
        </p:nvSpPr>
        <p:spPr>
          <a:xfrm>
            <a:off x="658500" y="1311825"/>
            <a:ext cx="3913500" cy="31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Parents - $2,400 (</a:t>
            </a:r>
            <a:r>
              <a:rPr b="1" lang="en" u="sng"/>
              <a:t>$60 per parent)</a:t>
            </a:r>
            <a:endParaRPr b="1" u="sng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$25 - Hotel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$25 - Bus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$10 - Food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School - $1,000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Fundraising - $876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Total: $4,276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Fundraising: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Bake sale (Students make the food)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Duct Tape to Pole</a:t>
            </a:r>
            <a:endParaRPr/>
          </a:p>
        </p:txBody>
      </p:sp>
      <p:sp>
        <p:nvSpPr>
          <p:cNvPr id="1676" name="Google Shape;1676;p25"/>
          <p:cNvSpPr txBox="1"/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Budgeting </a:t>
            </a:r>
            <a:r>
              <a:rPr b="0"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44</a:t>
            </a:r>
            <a:r>
              <a:rPr b="0"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Total People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(40 students, 2 teachers, 2 chaperones)</a:t>
            </a:r>
            <a:endParaRPr sz="2100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77" name="Google Shape;1677;p25"/>
          <p:cNvPicPr preferRelativeResize="0"/>
          <p:nvPr/>
        </p:nvPicPr>
        <p:blipFill rotWithShape="1">
          <a:blip r:embed="rId3">
            <a:alphaModFix/>
          </a:blip>
          <a:srcRect b="0" l="10658" r="9264" t="6340"/>
          <a:stretch/>
        </p:blipFill>
        <p:spPr>
          <a:xfrm>
            <a:off x="4450865" y="1311825"/>
            <a:ext cx="4693135" cy="383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2" name="Google Shape;168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7850" y="90575"/>
            <a:ext cx="3779400" cy="49623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83" name="Google Shape;1683;p26"/>
          <p:cNvSpPr txBox="1"/>
          <p:nvPr>
            <p:ph idx="2" type="subTitle"/>
          </p:nvPr>
        </p:nvSpPr>
        <p:spPr>
          <a:xfrm>
            <a:off x="658500" y="1311825"/>
            <a:ext cx="3913500" cy="31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One science and one math class going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The dates we are going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Transportation provided and needed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How the students will be fed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Costs and what money will be provided and what amount </a:t>
            </a:r>
            <a:r>
              <a:rPr lang="en"/>
              <a:t>will</a:t>
            </a:r>
            <a:r>
              <a:rPr lang="en"/>
              <a:t> be needed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Looking for volunteers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Teachers emails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Parent consent slip</a:t>
            </a:r>
            <a:endParaRPr/>
          </a:p>
        </p:txBody>
      </p:sp>
      <p:sp>
        <p:nvSpPr>
          <p:cNvPr id="1684" name="Google Shape;1684;p26"/>
          <p:cNvSpPr txBox="1"/>
          <p:nvPr>
            <p:ph type="title"/>
          </p:nvPr>
        </p:nvSpPr>
        <p:spPr>
          <a:xfrm>
            <a:off x="720000" y="474850"/>
            <a:ext cx="39135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 Letter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8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27"/>
          <p:cNvSpPr txBox="1"/>
          <p:nvPr>
            <p:ph idx="2" type="subTitle"/>
          </p:nvPr>
        </p:nvSpPr>
        <p:spPr>
          <a:xfrm>
            <a:off x="658500" y="1311825"/>
            <a:ext cx="8002500" cy="31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Live Animal Care Center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3.4.6-8.E Collect, analyze, and interpret environmental data to describe a local environment.</a:t>
            </a:r>
            <a:endParaRPr b="1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student will: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Measure the cuteness of 5 animals on a scale of 1-100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Compile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their data into a shared Google Sheet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Analyze the data using various graphs to see which animal the class thinks is the cutest</a:t>
            </a:r>
            <a:endParaRPr b="1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0" name="Google Shape;1690;p27"/>
          <p:cNvSpPr txBox="1"/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Curriculum Connections</a:t>
            </a:r>
            <a:endParaRPr/>
          </a:p>
        </p:txBody>
      </p:sp>
      <p:pic>
        <p:nvPicPr>
          <p:cNvPr id="1691" name="Google Shape;1691;p27"/>
          <p:cNvPicPr preferRelativeResize="0"/>
          <p:nvPr/>
        </p:nvPicPr>
        <p:blipFill rotWithShape="1">
          <a:blip r:embed="rId3">
            <a:alphaModFix/>
          </a:blip>
          <a:srcRect b="12273" l="0" r="8037" t="0"/>
          <a:stretch/>
        </p:blipFill>
        <p:spPr>
          <a:xfrm>
            <a:off x="2540975" y="3563750"/>
            <a:ext cx="4062055" cy="157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5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6" name="Google Shape;169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8288" y="214313"/>
            <a:ext cx="6067425" cy="4714875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97" name="Google Shape;1697;p28"/>
          <p:cNvSpPr txBox="1"/>
          <p:nvPr/>
        </p:nvSpPr>
        <p:spPr>
          <a:xfrm>
            <a:off x="3138925" y="1825875"/>
            <a:ext cx="474000" cy="27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79</a:t>
            </a:r>
            <a:endParaRPr sz="1200"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60</a:t>
            </a:r>
            <a:endParaRPr sz="1200"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30</a:t>
            </a:r>
            <a:endParaRPr sz="1200"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20</a:t>
            </a:r>
            <a:endParaRPr sz="1200"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85</a:t>
            </a:r>
            <a:endParaRPr sz="1200"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e Fundamental Theorem of Calculus by Slidesgo">
  <a:themeElements>
    <a:clrScheme name="Simple Light">
      <a:dk1>
        <a:srgbClr val="212121"/>
      </a:dk1>
      <a:lt1>
        <a:srgbClr val="FFFFFF"/>
      </a:lt1>
      <a:dk2>
        <a:srgbClr val="F9EDF7"/>
      </a:dk2>
      <a:lt2>
        <a:srgbClr val="FFC5BD"/>
      </a:lt2>
      <a:accent1>
        <a:srgbClr val="FF8D83"/>
      </a:accent1>
      <a:accent2>
        <a:srgbClr val="E8A63A"/>
      </a:accent2>
      <a:accent3>
        <a:srgbClr val="455A93"/>
      </a:accent3>
      <a:accent4>
        <a:srgbClr val="FDFCFD"/>
      </a:accent4>
      <a:accent5>
        <a:srgbClr val="FDFCFD"/>
      </a:accent5>
      <a:accent6>
        <a:srgbClr val="FDFCFD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